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4"/>
  </p:notesMasterIdLst>
  <p:sldIdLst>
    <p:sldId id="256" r:id="rId3"/>
    <p:sldId id="272" r:id="rId4"/>
    <p:sldId id="270" r:id="rId5"/>
    <p:sldId id="271" r:id="rId6"/>
    <p:sldId id="273" r:id="rId7"/>
    <p:sldId id="274" r:id="rId8"/>
    <p:sldId id="275" r:id="rId9"/>
    <p:sldId id="277" r:id="rId10"/>
    <p:sldId id="276" r:id="rId11"/>
    <p:sldId id="278" r:id="rId12"/>
    <p:sldId id="261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55FB"/>
    <a:srgbClr val="2EB4E7"/>
    <a:srgbClr val="006C9F"/>
    <a:srgbClr val="0071B4"/>
    <a:srgbClr val="0093D8"/>
    <a:srgbClr val="F5D85B"/>
    <a:srgbClr val="612BF0"/>
    <a:srgbClr val="5052BF"/>
    <a:srgbClr val="0C0F3A"/>
    <a:srgbClr val="2950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09" autoAdjust="0"/>
    <p:restoredTop sz="96182" autoAdjust="0"/>
  </p:normalViewPr>
  <p:slideViewPr>
    <p:cSldViewPr snapToGrid="0">
      <p:cViewPr varScale="1">
        <p:scale>
          <a:sx n="72" d="100"/>
          <a:sy n="72" d="100"/>
        </p:scale>
        <p:origin x="52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 userDrawn="1">
  <p:cSld name="标题幻灯片"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297686" y="4454930"/>
            <a:ext cx="4225478" cy="46696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297686" y="5190082"/>
            <a:ext cx="415668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297686" y="5486353"/>
            <a:ext cx="415668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297686" y="1963161"/>
            <a:ext cx="4156680" cy="1782876"/>
          </a:xfrm>
        </p:spPr>
        <p:txBody>
          <a:bodyPr anchor="b">
            <a:normAutofit/>
          </a:bodyPr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5794" y="-5794"/>
            <a:ext cx="12197794" cy="6867759"/>
            <a:chOff x="-5794" y="-5794"/>
            <a:chExt cx="12197794" cy="6867759"/>
          </a:xfrm>
        </p:grpSpPr>
        <p:sp>
          <p:nvSpPr>
            <p:cNvPr id="8" name="矩形 7"/>
            <p:cNvSpPr/>
            <p:nvPr userDrawn="1"/>
          </p:nvSpPr>
          <p:spPr>
            <a:xfrm>
              <a:off x="-5794" y="6227172"/>
              <a:ext cx="12197794" cy="6347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-5794" y="-5794"/>
              <a:ext cx="5313019" cy="4695026"/>
            </a:xfrm>
            <a:custGeom>
              <a:avLst/>
              <a:gdLst>
                <a:gd name="connsiteX0" fmla="*/ 3783273 w 5313018"/>
                <a:gd name="connsiteY0" fmla="*/ 3498310 h 4695026"/>
                <a:gd name="connsiteX1" fmla="*/ 5794 w 5313018"/>
                <a:gd name="connsiteY1" fmla="*/ 4471648 h 4695026"/>
                <a:gd name="connsiteX2" fmla="*/ 5794 w 5313018"/>
                <a:gd name="connsiteY2" fmla="*/ 5794 h 4695026"/>
                <a:gd name="connsiteX3" fmla="*/ 4722278 w 5313018"/>
                <a:gd name="connsiteY3" fmla="*/ 5794 h 4695026"/>
                <a:gd name="connsiteX4" fmla="*/ 5013250 w 5313018"/>
                <a:gd name="connsiteY4" fmla="*/ 479588 h 4695026"/>
                <a:gd name="connsiteX5" fmla="*/ 3783273 w 5313018"/>
                <a:gd name="connsiteY5" fmla="*/ 3498310 h 4695026"/>
                <a:gd name="connsiteX6" fmla="*/ 3783273 w 5313018"/>
                <a:gd name="connsiteY6" fmla="*/ 3498310 h 4695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3018" h="4695026">
                  <a:moveTo>
                    <a:pt x="3783273" y="3498310"/>
                  </a:moveTo>
                  <a:cubicBezTo>
                    <a:pt x="2622820" y="3941204"/>
                    <a:pt x="1302720" y="5208089"/>
                    <a:pt x="5794" y="4471648"/>
                  </a:cubicBezTo>
                  <a:lnTo>
                    <a:pt x="5794" y="5794"/>
                  </a:lnTo>
                  <a:lnTo>
                    <a:pt x="4722278" y="5794"/>
                  </a:lnTo>
                  <a:cubicBezTo>
                    <a:pt x="4835577" y="154284"/>
                    <a:pt x="4932567" y="316507"/>
                    <a:pt x="5013250" y="479588"/>
                  </a:cubicBezTo>
                  <a:cubicBezTo>
                    <a:pt x="5681025" y="1827155"/>
                    <a:pt x="5223539" y="2979883"/>
                    <a:pt x="3783273" y="3498310"/>
                  </a:cubicBezTo>
                  <a:lnTo>
                    <a:pt x="3783273" y="3498310"/>
                  </a:lnTo>
                  <a:close/>
                </a:path>
              </a:pathLst>
            </a:custGeom>
            <a:solidFill>
              <a:srgbClr val="2EB4E7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 userDrawn="1"/>
          </p:nvGrpSpPr>
          <p:grpSpPr>
            <a:xfrm>
              <a:off x="2284628" y="4408040"/>
              <a:ext cx="933576" cy="2235396"/>
              <a:chOff x="2029470" y="4508526"/>
              <a:chExt cx="868649" cy="2079932"/>
            </a:xfrm>
          </p:grpSpPr>
          <p:sp>
            <p:nvSpPr>
              <p:cNvPr id="15" name="íŝlïḑè"/>
              <p:cNvSpPr/>
              <p:nvPr/>
            </p:nvSpPr>
            <p:spPr bwMode="auto">
              <a:xfrm>
                <a:off x="2590874" y="6329471"/>
                <a:ext cx="307245" cy="193033"/>
              </a:xfrm>
              <a:custGeom>
                <a:avLst/>
                <a:gdLst>
                  <a:gd name="T0" fmla="*/ 168 w 189"/>
                  <a:gd name="T1" fmla="*/ 83 h 119"/>
                  <a:gd name="T2" fmla="*/ 124 w 189"/>
                  <a:gd name="T3" fmla="*/ 108 h 119"/>
                  <a:gd name="T4" fmla="*/ 58 w 189"/>
                  <a:gd name="T5" fmla="*/ 104 h 119"/>
                  <a:gd name="T6" fmla="*/ 58 w 189"/>
                  <a:gd name="T7" fmla="*/ 115 h 119"/>
                  <a:gd name="T8" fmla="*/ 7 w 189"/>
                  <a:gd name="T9" fmla="*/ 119 h 119"/>
                  <a:gd name="T10" fmla="*/ 6 w 189"/>
                  <a:gd name="T11" fmla="*/ 100 h 119"/>
                  <a:gd name="T12" fmla="*/ 6 w 189"/>
                  <a:gd name="T13" fmla="*/ 99 h 119"/>
                  <a:gd name="T14" fmla="*/ 6 w 189"/>
                  <a:gd name="T15" fmla="*/ 56 h 119"/>
                  <a:gd name="T16" fmla="*/ 12 w 189"/>
                  <a:gd name="T17" fmla="*/ 37 h 119"/>
                  <a:gd name="T18" fmla="*/ 70 w 189"/>
                  <a:gd name="T19" fmla="*/ 28 h 119"/>
                  <a:gd name="T20" fmla="*/ 83 w 189"/>
                  <a:gd name="T21" fmla="*/ 42 h 119"/>
                  <a:gd name="T22" fmla="*/ 133 w 189"/>
                  <a:gd name="T23" fmla="*/ 61 h 119"/>
                  <a:gd name="T24" fmla="*/ 168 w 189"/>
                  <a:gd name="T25" fmla="*/ 8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9" h="119">
                    <a:moveTo>
                      <a:pt x="168" y="83"/>
                    </a:moveTo>
                    <a:cubicBezTo>
                      <a:pt x="158" y="98"/>
                      <a:pt x="141" y="105"/>
                      <a:pt x="124" y="108"/>
                    </a:cubicBezTo>
                    <a:cubicBezTo>
                      <a:pt x="92" y="113"/>
                      <a:pt x="58" y="104"/>
                      <a:pt x="58" y="104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0" y="87"/>
                      <a:pt x="2" y="69"/>
                      <a:pt x="6" y="56"/>
                    </a:cubicBezTo>
                    <a:cubicBezTo>
                      <a:pt x="8" y="49"/>
                      <a:pt x="10" y="43"/>
                      <a:pt x="12" y="37"/>
                    </a:cubicBezTo>
                    <a:cubicBezTo>
                      <a:pt x="12" y="37"/>
                      <a:pt x="56" y="0"/>
                      <a:pt x="70" y="28"/>
                    </a:cubicBezTo>
                    <a:cubicBezTo>
                      <a:pt x="73" y="33"/>
                      <a:pt x="78" y="38"/>
                      <a:pt x="83" y="42"/>
                    </a:cubicBezTo>
                    <a:cubicBezTo>
                      <a:pt x="103" y="58"/>
                      <a:pt x="133" y="61"/>
                      <a:pt x="133" y="61"/>
                    </a:cubicBezTo>
                    <a:cubicBezTo>
                      <a:pt x="189" y="47"/>
                      <a:pt x="168" y="83"/>
                      <a:pt x="168" y="83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iS1îḑè"/>
              <p:cNvSpPr/>
              <p:nvPr/>
            </p:nvSpPr>
            <p:spPr bwMode="auto">
              <a:xfrm>
                <a:off x="2648784" y="6414728"/>
                <a:ext cx="83648" cy="46650"/>
              </a:xfrm>
              <a:custGeom>
                <a:avLst/>
                <a:gdLst>
                  <a:gd name="T0" fmla="*/ 38 w 51"/>
                  <a:gd name="T1" fmla="*/ 0 h 29"/>
                  <a:gd name="T2" fmla="*/ 0 w 51"/>
                  <a:gd name="T3" fmla="*/ 10 h 29"/>
                  <a:gd name="T4" fmla="*/ 22 w 51"/>
                  <a:gd name="T5" fmla="*/ 29 h 29"/>
                  <a:gd name="T6" fmla="*/ 23 w 51"/>
                  <a:gd name="T7" fmla="*/ 29 h 29"/>
                  <a:gd name="T8" fmla="*/ 43 w 51"/>
                  <a:gd name="T9" fmla="*/ 6 h 29"/>
                  <a:gd name="T10" fmla="*/ 38 w 5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29">
                    <a:moveTo>
                      <a:pt x="38" y="0"/>
                    </a:moveTo>
                    <a:cubicBezTo>
                      <a:pt x="28" y="6"/>
                      <a:pt x="14" y="9"/>
                      <a:pt x="0" y="10"/>
                    </a:cubicBezTo>
                    <a:cubicBezTo>
                      <a:pt x="3" y="19"/>
                      <a:pt x="9" y="29"/>
                      <a:pt x="22" y="29"/>
                    </a:cubicBezTo>
                    <a:cubicBezTo>
                      <a:pt x="22" y="29"/>
                      <a:pt x="23" y="29"/>
                      <a:pt x="23" y="29"/>
                    </a:cubicBezTo>
                    <a:cubicBezTo>
                      <a:pt x="48" y="28"/>
                      <a:pt x="51" y="15"/>
                      <a:pt x="43" y="6"/>
                    </a:cubicBezTo>
                    <a:cubicBezTo>
                      <a:pt x="41" y="4"/>
                      <a:pt x="40" y="2"/>
                      <a:pt x="38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ïṣḷîḑê"/>
              <p:cNvSpPr/>
              <p:nvPr/>
            </p:nvSpPr>
            <p:spPr bwMode="auto">
              <a:xfrm>
                <a:off x="2029470" y="6372904"/>
                <a:ext cx="295984" cy="215554"/>
              </a:xfrm>
              <a:custGeom>
                <a:avLst/>
                <a:gdLst>
                  <a:gd name="T0" fmla="*/ 163 w 182"/>
                  <a:gd name="T1" fmla="*/ 124 h 132"/>
                  <a:gd name="T2" fmla="*/ 120 w 182"/>
                  <a:gd name="T3" fmla="*/ 132 h 132"/>
                  <a:gd name="T4" fmla="*/ 106 w 182"/>
                  <a:gd name="T5" fmla="*/ 131 h 132"/>
                  <a:gd name="T6" fmla="*/ 57 w 182"/>
                  <a:gd name="T7" fmla="*/ 98 h 132"/>
                  <a:gd name="T8" fmla="*/ 52 w 182"/>
                  <a:gd name="T9" fmla="*/ 105 h 132"/>
                  <a:gd name="T10" fmla="*/ 0 w 182"/>
                  <a:gd name="T11" fmla="*/ 81 h 132"/>
                  <a:gd name="T12" fmla="*/ 6 w 182"/>
                  <a:gd name="T13" fmla="*/ 68 h 132"/>
                  <a:gd name="T14" fmla="*/ 6 w 182"/>
                  <a:gd name="T15" fmla="*/ 65 h 132"/>
                  <a:gd name="T16" fmla="*/ 35 w 182"/>
                  <a:gd name="T17" fmla="*/ 12 h 132"/>
                  <a:gd name="T18" fmla="*/ 45 w 182"/>
                  <a:gd name="T19" fmla="*/ 0 h 132"/>
                  <a:gd name="T20" fmla="*/ 108 w 182"/>
                  <a:gd name="T21" fmla="*/ 10 h 132"/>
                  <a:gd name="T22" fmla="*/ 108 w 182"/>
                  <a:gd name="T23" fmla="*/ 27 h 132"/>
                  <a:gd name="T24" fmla="*/ 106 w 182"/>
                  <a:gd name="T25" fmla="*/ 46 h 132"/>
                  <a:gd name="T26" fmla="*/ 132 w 182"/>
                  <a:gd name="T27" fmla="*/ 95 h 132"/>
                  <a:gd name="T28" fmla="*/ 163 w 182"/>
                  <a:gd name="T29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2" h="132">
                    <a:moveTo>
                      <a:pt x="163" y="124"/>
                    </a:moveTo>
                    <a:cubicBezTo>
                      <a:pt x="149" y="129"/>
                      <a:pt x="134" y="132"/>
                      <a:pt x="120" y="132"/>
                    </a:cubicBezTo>
                    <a:cubicBezTo>
                      <a:pt x="115" y="132"/>
                      <a:pt x="110" y="132"/>
                      <a:pt x="106" y="131"/>
                    </a:cubicBezTo>
                    <a:cubicBezTo>
                      <a:pt x="80" y="125"/>
                      <a:pt x="57" y="98"/>
                      <a:pt x="57" y="98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8" y="46"/>
                      <a:pt x="24" y="25"/>
                      <a:pt x="35" y="12"/>
                    </a:cubicBezTo>
                    <a:cubicBezTo>
                      <a:pt x="41" y="5"/>
                      <a:pt x="45" y="0"/>
                      <a:pt x="45" y="0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08" y="10"/>
                      <a:pt x="108" y="18"/>
                      <a:pt x="108" y="27"/>
                    </a:cubicBezTo>
                    <a:cubicBezTo>
                      <a:pt x="108" y="34"/>
                      <a:pt x="107" y="40"/>
                      <a:pt x="106" y="46"/>
                    </a:cubicBezTo>
                    <a:cubicBezTo>
                      <a:pt x="103" y="60"/>
                      <a:pt x="132" y="95"/>
                      <a:pt x="132" y="95"/>
                    </a:cubicBezTo>
                    <a:cubicBezTo>
                      <a:pt x="182" y="99"/>
                      <a:pt x="163" y="124"/>
                      <a:pt x="163" y="124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ṣ1îdê"/>
              <p:cNvSpPr/>
              <p:nvPr/>
            </p:nvSpPr>
            <p:spPr bwMode="auto">
              <a:xfrm>
                <a:off x="2084163" y="6326254"/>
                <a:ext cx="4826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ï$ḻíḍe"/>
              <p:cNvSpPr/>
              <p:nvPr/>
            </p:nvSpPr>
            <p:spPr bwMode="auto">
              <a:xfrm>
                <a:off x="2204808" y="6413119"/>
                <a:ext cx="0" cy="4826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ï$ḷíḑé"/>
              <p:cNvSpPr/>
              <p:nvPr/>
            </p:nvSpPr>
            <p:spPr bwMode="auto">
              <a:xfrm>
                <a:off x="2084163" y="6393816"/>
                <a:ext cx="120646" cy="24130"/>
              </a:xfrm>
              <a:custGeom>
                <a:avLst/>
                <a:gdLst>
                  <a:gd name="T0" fmla="*/ 1 w 74"/>
                  <a:gd name="T1" fmla="*/ 0 h 15"/>
                  <a:gd name="T2" fmla="*/ 0 w 74"/>
                  <a:gd name="T3" fmla="*/ 3 h 15"/>
                  <a:gd name="T4" fmla="*/ 74 w 74"/>
                  <a:gd name="T5" fmla="*/ 15 h 15"/>
                  <a:gd name="T6" fmla="*/ 74 w 74"/>
                  <a:gd name="T7" fmla="*/ 15 h 15"/>
                  <a:gd name="T8" fmla="*/ 74 w 74"/>
                  <a:gd name="T9" fmla="*/ 12 h 15"/>
                  <a:gd name="T10" fmla="*/ 1 w 7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5">
                    <a:moveTo>
                      <a:pt x="1" y="0"/>
                    </a:moveTo>
                    <a:cubicBezTo>
                      <a:pt x="1" y="2"/>
                      <a:pt x="0" y="3"/>
                      <a:pt x="0" y="3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4" y="13"/>
                      <a:pt x="74" y="1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íṩ1ïḍè"/>
              <p:cNvSpPr/>
              <p:nvPr/>
            </p:nvSpPr>
            <p:spPr bwMode="auto">
              <a:xfrm>
                <a:off x="2722780" y="6397033"/>
                <a:ext cx="3217" cy="1609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ṧḻïďé"/>
              <p:cNvSpPr/>
              <p:nvPr/>
            </p:nvSpPr>
            <p:spPr bwMode="auto">
              <a:xfrm>
                <a:off x="2598918" y="6397033"/>
                <a:ext cx="127081" cy="33781"/>
              </a:xfrm>
              <a:custGeom>
                <a:avLst/>
                <a:gdLst>
                  <a:gd name="T0" fmla="*/ 1 w 78"/>
                  <a:gd name="T1" fmla="*/ 17 h 21"/>
                  <a:gd name="T2" fmla="*/ 0 w 78"/>
                  <a:gd name="T3" fmla="*/ 21 h 21"/>
                  <a:gd name="T4" fmla="*/ 17 w 78"/>
                  <a:gd name="T5" fmla="*/ 21 h 21"/>
                  <a:gd name="T6" fmla="*/ 31 w 78"/>
                  <a:gd name="T7" fmla="*/ 21 h 21"/>
                  <a:gd name="T8" fmla="*/ 30 w 78"/>
                  <a:gd name="T9" fmla="*/ 17 h 21"/>
                  <a:gd name="T10" fmla="*/ 17 w 78"/>
                  <a:gd name="T11" fmla="*/ 17 h 21"/>
                  <a:gd name="T12" fmla="*/ 1 w 78"/>
                  <a:gd name="T13" fmla="*/ 17 h 21"/>
                  <a:gd name="T14" fmla="*/ 76 w 78"/>
                  <a:gd name="T15" fmla="*/ 0 h 21"/>
                  <a:gd name="T16" fmla="*/ 67 w 78"/>
                  <a:gd name="T17" fmla="*/ 8 h 21"/>
                  <a:gd name="T18" fmla="*/ 69 w 78"/>
                  <a:gd name="T19" fmla="*/ 11 h 21"/>
                  <a:gd name="T20" fmla="*/ 78 w 78"/>
                  <a:gd name="T21" fmla="*/ 1 h 21"/>
                  <a:gd name="T22" fmla="*/ 76 w 78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21">
                    <a:moveTo>
                      <a:pt x="1" y="17"/>
                    </a:moveTo>
                    <a:cubicBezTo>
                      <a:pt x="1" y="18"/>
                      <a:pt x="1" y="19"/>
                      <a:pt x="0" y="21"/>
                    </a:cubicBezTo>
                    <a:cubicBezTo>
                      <a:pt x="0" y="21"/>
                      <a:pt x="7" y="21"/>
                      <a:pt x="17" y="21"/>
                    </a:cubicBezTo>
                    <a:cubicBezTo>
                      <a:pt x="21" y="21"/>
                      <a:pt x="26" y="21"/>
                      <a:pt x="31" y="21"/>
                    </a:cubicBezTo>
                    <a:cubicBezTo>
                      <a:pt x="31" y="20"/>
                      <a:pt x="30" y="18"/>
                      <a:pt x="30" y="17"/>
                    </a:cubicBezTo>
                    <a:cubicBezTo>
                      <a:pt x="25" y="17"/>
                      <a:pt x="21" y="17"/>
                      <a:pt x="17" y="17"/>
                    </a:cubicBezTo>
                    <a:cubicBezTo>
                      <a:pt x="9" y="17"/>
                      <a:pt x="2" y="17"/>
                      <a:pt x="1" y="17"/>
                    </a:cubicBezTo>
                    <a:moveTo>
                      <a:pt x="76" y="0"/>
                    </a:moveTo>
                    <a:cubicBezTo>
                      <a:pt x="74" y="3"/>
                      <a:pt x="71" y="6"/>
                      <a:pt x="67" y="8"/>
                    </a:cubicBezTo>
                    <a:cubicBezTo>
                      <a:pt x="68" y="9"/>
                      <a:pt x="68" y="10"/>
                      <a:pt x="69" y="11"/>
                    </a:cubicBezTo>
                    <a:cubicBezTo>
                      <a:pt x="73" y="8"/>
                      <a:pt x="76" y="5"/>
                      <a:pt x="78" y="1"/>
                    </a:cubicBezTo>
                    <a:cubicBezTo>
                      <a:pt x="77" y="1"/>
                      <a:pt x="77" y="0"/>
                      <a:pt x="76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šḷídè"/>
              <p:cNvSpPr/>
              <p:nvPr/>
            </p:nvSpPr>
            <p:spPr bwMode="auto">
              <a:xfrm>
                <a:off x="2647176" y="6409902"/>
                <a:ext cx="64344" cy="20912"/>
              </a:xfrm>
              <a:custGeom>
                <a:avLst/>
                <a:gdLst>
                  <a:gd name="T0" fmla="*/ 37 w 39"/>
                  <a:gd name="T1" fmla="*/ 0 h 13"/>
                  <a:gd name="T2" fmla="*/ 0 w 39"/>
                  <a:gd name="T3" fmla="*/ 9 h 13"/>
                  <a:gd name="T4" fmla="*/ 1 w 39"/>
                  <a:gd name="T5" fmla="*/ 13 h 13"/>
                  <a:gd name="T6" fmla="*/ 39 w 39"/>
                  <a:gd name="T7" fmla="*/ 3 h 13"/>
                  <a:gd name="T8" fmla="*/ 37 w 3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7" y="0"/>
                    </a:moveTo>
                    <a:cubicBezTo>
                      <a:pt x="27" y="6"/>
                      <a:pt x="13" y="8"/>
                      <a:pt x="0" y="9"/>
                    </a:cubicBezTo>
                    <a:cubicBezTo>
                      <a:pt x="0" y="10"/>
                      <a:pt x="1" y="12"/>
                      <a:pt x="1" y="13"/>
                    </a:cubicBezTo>
                    <a:cubicBezTo>
                      <a:pt x="15" y="12"/>
                      <a:pt x="29" y="9"/>
                      <a:pt x="39" y="3"/>
                    </a:cubicBezTo>
                    <a:cubicBezTo>
                      <a:pt x="38" y="2"/>
                      <a:pt x="38" y="1"/>
                      <a:pt x="37" y="0"/>
                    </a:cubicBezTo>
                  </a:path>
                </a:pathLst>
              </a:custGeom>
              <a:solidFill>
                <a:srgbClr val="524E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íṧļîďè"/>
              <p:cNvSpPr/>
              <p:nvPr/>
            </p:nvSpPr>
            <p:spPr bwMode="auto">
              <a:xfrm>
                <a:off x="2084163" y="5468866"/>
                <a:ext cx="643444" cy="965166"/>
              </a:xfrm>
              <a:custGeom>
                <a:avLst/>
                <a:gdLst>
                  <a:gd name="T0" fmla="*/ 394 w 394"/>
                  <a:gd name="T1" fmla="*/ 564 h 593"/>
                  <a:gd name="T2" fmla="*/ 315 w 394"/>
                  <a:gd name="T3" fmla="*/ 587 h 593"/>
                  <a:gd name="T4" fmla="*/ 310 w 394"/>
                  <a:gd name="T5" fmla="*/ 562 h 593"/>
                  <a:gd name="T6" fmla="*/ 310 w 394"/>
                  <a:gd name="T7" fmla="*/ 537 h 593"/>
                  <a:gd name="T8" fmla="*/ 303 w 394"/>
                  <a:gd name="T9" fmla="*/ 512 h 593"/>
                  <a:gd name="T10" fmla="*/ 303 w 394"/>
                  <a:gd name="T11" fmla="*/ 480 h 593"/>
                  <a:gd name="T12" fmla="*/ 288 w 394"/>
                  <a:gd name="T13" fmla="*/ 388 h 593"/>
                  <a:gd name="T14" fmla="*/ 288 w 394"/>
                  <a:gd name="T15" fmla="*/ 364 h 593"/>
                  <a:gd name="T16" fmla="*/ 288 w 394"/>
                  <a:gd name="T17" fmla="*/ 343 h 593"/>
                  <a:gd name="T18" fmla="*/ 284 w 394"/>
                  <a:gd name="T19" fmla="*/ 316 h 593"/>
                  <a:gd name="T20" fmla="*/ 281 w 394"/>
                  <a:gd name="T21" fmla="*/ 287 h 593"/>
                  <a:gd name="T22" fmla="*/ 281 w 394"/>
                  <a:gd name="T23" fmla="*/ 231 h 593"/>
                  <a:gd name="T24" fmla="*/ 266 w 394"/>
                  <a:gd name="T25" fmla="*/ 199 h 593"/>
                  <a:gd name="T26" fmla="*/ 250 w 394"/>
                  <a:gd name="T27" fmla="*/ 155 h 593"/>
                  <a:gd name="T28" fmla="*/ 246 w 394"/>
                  <a:gd name="T29" fmla="*/ 166 h 593"/>
                  <a:gd name="T30" fmla="*/ 196 w 394"/>
                  <a:gd name="T31" fmla="*/ 346 h 593"/>
                  <a:gd name="T32" fmla="*/ 179 w 394"/>
                  <a:gd name="T33" fmla="*/ 369 h 593"/>
                  <a:gd name="T34" fmla="*/ 163 w 394"/>
                  <a:gd name="T35" fmla="*/ 369 h 593"/>
                  <a:gd name="T36" fmla="*/ 153 w 394"/>
                  <a:gd name="T37" fmla="*/ 390 h 593"/>
                  <a:gd name="T38" fmla="*/ 100 w 394"/>
                  <a:gd name="T39" fmla="*/ 494 h 593"/>
                  <a:gd name="T40" fmla="*/ 86 w 394"/>
                  <a:gd name="T41" fmla="*/ 519 h 593"/>
                  <a:gd name="T42" fmla="*/ 87 w 394"/>
                  <a:gd name="T43" fmla="*/ 537 h 593"/>
                  <a:gd name="T44" fmla="*/ 84 w 394"/>
                  <a:gd name="T45" fmla="*/ 548 h 593"/>
                  <a:gd name="T46" fmla="*/ 80 w 394"/>
                  <a:gd name="T47" fmla="*/ 555 h 593"/>
                  <a:gd name="T48" fmla="*/ 80 w 394"/>
                  <a:gd name="T49" fmla="*/ 563 h 593"/>
                  <a:gd name="T50" fmla="*/ 78 w 394"/>
                  <a:gd name="T51" fmla="*/ 569 h 593"/>
                  <a:gd name="T52" fmla="*/ 77 w 394"/>
                  <a:gd name="T53" fmla="*/ 580 h 593"/>
                  <a:gd name="T54" fmla="*/ 0 w 394"/>
                  <a:gd name="T55" fmla="*/ 568 h 593"/>
                  <a:gd name="T56" fmla="*/ 7 w 394"/>
                  <a:gd name="T57" fmla="*/ 535 h 593"/>
                  <a:gd name="T58" fmla="*/ 3 w 394"/>
                  <a:gd name="T59" fmla="*/ 527 h 593"/>
                  <a:gd name="T60" fmla="*/ 7 w 394"/>
                  <a:gd name="T61" fmla="*/ 517 h 593"/>
                  <a:gd name="T62" fmla="*/ 19 w 394"/>
                  <a:gd name="T63" fmla="*/ 491 h 593"/>
                  <a:gd name="T64" fmla="*/ 92 w 394"/>
                  <a:gd name="T65" fmla="*/ 327 h 593"/>
                  <a:gd name="T66" fmla="*/ 105 w 394"/>
                  <a:gd name="T67" fmla="*/ 312 h 593"/>
                  <a:gd name="T68" fmla="*/ 117 w 394"/>
                  <a:gd name="T69" fmla="*/ 292 h 593"/>
                  <a:gd name="T70" fmla="*/ 117 w 394"/>
                  <a:gd name="T71" fmla="*/ 276 h 593"/>
                  <a:gd name="T72" fmla="*/ 131 w 394"/>
                  <a:gd name="T73" fmla="*/ 236 h 593"/>
                  <a:gd name="T74" fmla="*/ 135 w 394"/>
                  <a:gd name="T75" fmla="*/ 176 h 593"/>
                  <a:gd name="T76" fmla="*/ 137 w 394"/>
                  <a:gd name="T77" fmla="*/ 153 h 593"/>
                  <a:gd name="T78" fmla="*/ 137 w 394"/>
                  <a:gd name="T79" fmla="*/ 142 h 593"/>
                  <a:gd name="T80" fmla="*/ 137 w 394"/>
                  <a:gd name="T81" fmla="*/ 115 h 593"/>
                  <a:gd name="T82" fmla="*/ 135 w 394"/>
                  <a:gd name="T83" fmla="*/ 99 h 593"/>
                  <a:gd name="T84" fmla="*/ 137 w 394"/>
                  <a:gd name="T85" fmla="*/ 73 h 593"/>
                  <a:gd name="T86" fmla="*/ 140 w 394"/>
                  <a:gd name="T87" fmla="*/ 35 h 593"/>
                  <a:gd name="T88" fmla="*/ 367 w 394"/>
                  <a:gd name="T89" fmla="*/ 28 h 593"/>
                  <a:gd name="T90" fmla="*/ 372 w 394"/>
                  <a:gd name="T91" fmla="*/ 39 h 593"/>
                  <a:gd name="T92" fmla="*/ 383 w 394"/>
                  <a:gd name="T93" fmla="*/ 264 h 593"/>
                  <a:gd name="T94" fmla="*/ 373 w 394"/>
                  <a:gd name="T95" fmla="*/ 314 h 593"/>
                  <a:gd name="T96" fmla="*/ 378 w 394"/>
                  <a:gd name="T97" fmla="*/ 331 h 593"/>
                  <a:gd name="T98" fmla="*/ 380 w 394"/>
                  <a:gd name="T99" fmla="*/ 350 h 593"/>
                  <a:gd name="T100" fmla="*/ 379 w 394"/>
                  <a:gd name="T101" fmla="*/ 365 h 593"/>
                  <a:gd name="T102" fmla="*/ 380 w 394"/>
                  <a:gd name="T103" fmla="*/ 379 h 593"/>
                  <a:gd name="T104" fmla="*/ 381 w 394"/>
                  <a:gd name="T105" fmla="*/ 489 h 593"/>
                  <a:gd name="T106" fmla="*/ 388 w 394"/>
                  <a:gd name="T107" fmla="*/ 514 h 593"/>
                  <a:gd name="T108" fmla="*/ 388 w 394"/>
                  <a:gd name="T109" fmla="*/ 537 h 593"/>
                  <a:gd name="T110" fmla="*/ 391 w 394"/>
                  <a:gd name="T111" fmla="*/ 550 h 593"/>
                  <a:gd name="T112" fmla="*/ 394 w 394"/>
                  <a:gd name="T113" fmla="*/ 564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4" h="593">
                    <a:moveTo>
                      <a:pt x="394" y="564"/>
                    </a:moveTo>
                    <a:cubicBezTo>
                      <a:pt x="387" y="593"/>
                      <a:pt x="315" y="587"/>
                      <a:pt x="315" y="587"/>
                    </a:cubicBezTo>
                    <a:cubicBezTo>
                      <a:pt x="317" y="578"/>
                      <a:pt x="315" y="569"/>
                      <a:pt x="310" y="562"/>
                    </a:cubicBezTo>
                    <a:cubicBezTo>
                      <a:pt x="301" y="551"/>
                      <a:pt x="310" y="537"/>
                      <a:pt x="310" y="537"/>
                    </a:cubicBezTo>
                    <a:cubicBezTo>
                      <a:pt x="310" y="537"/>
                      <a:pt x="296" y="524"/>
                      <a:pt x="303" y="512"/>
                    </a:cubicBezTo>
                    <a:cubicBezTo>
                      <a:pt x="310" y="499"/>
                      <a:pt x="303" y="480"/>
                      <a:pt x="303" y="480"/>
                    </a:cubicBezTo>
                    <a:cubicBezTo>
                      <a:pt x="286" y="454"/>
                      <a:pt x="289" y="393"/>
                      <a:pt x="288" y="388"/>
                    </a:cubicBezTo>
                    <a:cubicBezTo>
                      <a:pt x="288" y="383"/>
                      <a:pt x="288" y="364"/>
                      <a:pt x="288" y="364"/>
                    </a:cubicBezTo>
                    <a:cubicBezTo>
                      <a:pt x="288" y="364"/>
                      <a:pt x="285" y="351"/>
                      <a:pt x="288" y="343"/>
                    </a:cubicBezTo>
                    <a:cubicBezTo>
                      <a:pt x="292" y="335"/>
                      <a:pt x="283" y="326"/>
                      <a:pt x="284" y="316"/>
                    </a:cubicBezTo>
                    <a:cubicBezTo>
                      <a:pt x="284" y="306"/>
                      <a:pt x="283" y="296"/>
                      <a:pt x="281" y="287"/>
                    </a:cubicBezTo>
                    <a:cubicBezTo>
                      <a:pt x="281" y="231"/>
                      <a:pt x="281" y="231"/>
                      <a:pt x="281" y="231"/>
                    </a:cubicBezTo>
                    <a:cubicBezTo>
                      <a:pt x="281" y="231"/>
                      <a:pt x="263" y="218"/>
                      <a:pt x="266" y="199"/>
                    </a:cubicBezTo>
                    <a:cubicBezTo>
                      <a:pt x="269" y="181"/>
                      <a:pt x="250" y="155"/>
                      <a:pt x="250" y="155"/>
                    </a:cubicBezTo>
                    <a:cubicBezTo>
                      <a:pt x="246" y="166"/>
                      <a:pt x="246" y="166"/>
                      <a:pt x="246" y="166"/>
                    </a:cubicBezTo>
                    <a:cubicBezTo>
                      <a:pt x="246" y="216"/>
                      <a:pt x="196" y="346"/>
                      <a:pt x="196" y="346"/>
                    </a:cubicBezTo>
                    <a:cubicBezTo>
                      <a:pt x="196" y="346"/>
                      <a:pt x="183" y="366"/>
                      <a:pt x="179" y="369"/>
                    </a:cubicBezTo>
                    <a:cubicBezTo>
                      <a:pt x="175" y="372"/>
                      <a:pt x="163" y="369"/>
                      <a:pt x="163" y="369"/>
                    </a:cubicBezTo>
                    <a:cubicBezTo>
                      <a:pt x="163" y="369"/>
                      <a:pt x="162" y="386"/>
                      <a:pt x="153" y="390"/>
                    </a:cubicBezTo>
                    <a:cubicBezTo>
                      <a:pt x="144" y="393"/>
                      <a:pt x="99" y="480"/>
                      <a:pt x="100" y="494"/>
                    </a:cubicBezTo>
                    <a:cubicBezTo>
                      <a:pt x="100" y="508"/>
                      <a:pt x="86" y="519"/>
                      <a:pt x="86" y="519"/>
                    </a:cubicBezTo>
                    <a:cubicBezTo>
                      <a:pt x="86" y="519"/>
                      <a:pt x="93" y="531"/>
                      <a:pt x="87" y="537"/>
                    </a:cubicBezTo>
                    <a:cubicBezTo>
                      <a:pt x="81" y="543"/>
                      <a:pt x="84" y="542"/>
                      <a:pt x="84" y="548"/>
                    </a:cubicBezTo>
                    <a:cubicBezTo>
                      <a:pt x="84" y="555"/>
                      <a:pt x="84" y="552"/>
                      <a:pt x="80" y="555"/>
                    </a:cubicBezTo>
                    <a:cubicBezTo>
                      <a:pt x="76" y="557"/>
                      <a:pt x="80" y="558"/>
                      <a:pt x="80" y="563"/>
                    </a:cubicBezTo>
                    <a:cubicBezTo>
                      <a:pt x="80" y="565"/>
                      <a:pt x="79" y="567"/>
                      <a:pt x="78" y="569"/>
                    </a:cubicBezTo>
                    <a:cubicBezTo>
                      <a:pt x="77" y="580"/>
                      <a:pt x="77" y="580"/>
                      <a:pt x="77" y="580"/>
                    </a:cubicBezTo>
                    <a:cubicBezTo>
                      <a:pt x="0" y="568"/>
                      <a:pt x="0" y="568"/>
                      <a:pt x="0" y="568"/>
                    </a:cubicBezTo>
                    <a:cubicBezTo>
                      <a:pt x="0" y="568"/>
                      <a:pt x="5" y="546"/>
                      <a:pt x="7" y="535"/>
                    </a:cubicBezTo>
                    <a:cubicBezTo>
                      <a:pt x="8" y="529"/>
                      <a:pt x="6" y="527"/>
                      <a:pt x="3" y="527"/>
                    </a:cubicBezTo>
                    <a:cubicBezTo>
                      <a:pt x="5" y="526"/>
                      <a:pt x="8" y="524"/>
                      <a:pt x="7" y="517"/>
                    </a:cubicBezTo>
                    <a:cubicBezTo>
                      <a:pt x="5" y="504"/>
                      <a:pt x="19" y="491"/>
                      <a:pt x="19" y="491"/>
                    </a:cubicBezTo>
                    <a:cubicBezTo>
                      <a:pt x="32" y="389"/>
                      <a:pt x="92" y="327"/>
                      <a:pt x="92" y="327"/>
                    </a:cubicBezTo>
                    <a:cubicBezTo>
                      <a:pt x="92" y="323"/>
                      <a:pt x="105" y="312"/>
                      <a:pt x="105" y="312"/>
                    </a:cubicBezTo>
                    <a:cubicBezTo>
                      <a:pt x="105" y="312"/>
                      <a:pt x="106" y="294"/>
                      <a:pt x="117" y="292"/>
                    </a:cubicBezTo>
                    <a:cubicBezTo>
                      <a:pt x="129" y="290"/>
                      <a:pt x="117" y="276"/>
                      <a:pt x="117" y="276"/>
                    </a:cubicBezTo>
                    <a:cubicBezTo>
                      <a:pt x="117" y="276"/>
                      <a:pt x="130" y="246"/>
                      <a:pt x="131" y="236"/>
                    </a:cubicBezTo>
                    <a:cubicBezTo>
                      <a:pt x="131" y="225"/>
                      <a:pt x="135" y="176"/>
                      <a:pt x="135" y="176"/>
                    </a:cubicBezTo>
                    <a:cubicBezTo>
                      <a:pt x="135" y="176"/>
                      <a:pt x="140" y="163"/>
                      <a:pt x="137" y="153"/>
                    </a:cubicBezTo>
                    <a:cubicBezTo>
                      <a:pt x="134" y="144"/>
                      <a:pt x="137" y="142"/>
                      <a:pt x="137" y="142"/>
                    </a:cubicBezTo>
                    <a:cubicBezTo>
                      <a:pt x="137" y="142"/>
                      <a:pt x="141" y="122"/>
                      <a:pt x="137" y="115"/>
                    </a:cubicBezTo>
                    <a:cubicBezTo>
                      <a:pt x="135" y="110"/>
                      <a:pt x="134" y="105"/>
                      <a:pt x="135" y="99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35"/>
                      <a:pt x="344" y="0"/>
                      <a:pt x="367" y="28"/>
                    </a:cubicBezTo>
                    <a:cubicBezTo>
                      <a:pt x="369" y="31"/>
                      <a:pt x="371" y="35"/>
                      <a:pt x="372" y="39"/>
                    </a:cubicBezTo>
                    <a:cubicBezTo>
                      <a:pt x="388" y="91"/>
                      <a:pt x="383" y="264"/>
                      <a:pt x="383" y="264"/>
                    </a:cubicBezTo>
                    <a:cubicBezTo>
                      <a:pt x="373" y="314"/>
                      <a:pt x="373" y="314"/>
                      <a:pt x="373" y="314"/>
                    </a:cubicBezTo>
                    <a:cubicBezTo>
                      <a:pt x="373" y="314"/>
                      <a:pt x="380" y="323"/>
                      <a:pt x="378" y="331"/>
                    </a:cubicBezTo>
                    <a:cubicBezTo>
                      <a:pt x="377" y="338"/>
                      <a:pt x="377" y="344"/>
                      <a:pt x="380" y="350"/>
                    </a:cubicBezTo>
                    <a:cubicBezTo>
                      <a:pt x="380" y="350"/>
                      <a:pt x="380" y="354"/>
                      <a:pt x="379" y="365"/>
                    </a:cubicBezTo>
                    <a:cubicBezTo>
                      <a:pt x="378" y="370"/>
                      <a:pt x="378" y="375"/>
                      <a:pt x="380" y="379"/>
                    </a:cubicBezTo>
                    <a:cubicBezTo>
                      <a:pt x="380" y="379"/>
                      <a:pt x="380" y="470"/>
                      <a:pt x="381" y="489"/>
                    </a:cubicBezTo>
                    <a:cubicBezTo>
                      <a:pt x="382" y="507"/>
                      <a:pt x="388" y="514"/>
                      <a:pt x="388" y="514"/>
                    </a:cubicBezTo>
                    <a:cubicBezTo>
                      <a:pt x="388" y="537"/>
                      <a:pt x="388" y="537"/>
                      <a:pt x="388" y="537"/>
                    </a:cubicBezTo>
                    <a:cubicBezTo>
                      <a:pt x="390" y="541"/>
                      <a:pt x="391" y="545"/>
                      <a:pt x="391" y="550"/>
                    </a:cubicBezTo>
                    <a:cubicBezTo>
                      <a:pt x="391" y="555"/>
                      <a:pt x="392" y="559"/>
                      <a:pt x="394" y="564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ṧļïḑè"/>
              <p:cNvSpPr/>
              <p:nvPr/>
            </p:nvSpPr>
            <p:spPr bwMode="auto">
              <a:xfrm>
                <a:off x="2029470" y="6504810"/>
                <a:ext cx="196250" cy="83648"/>
              </a:xfrm>
              <a:custGeom>
                <a:avLst/>
                <a:gdLst>
                  <a:gd name="T0" fmla="*/ 0 w 120"/>
                  <a:gd name="T1" fmla="*/ 0 h 51"/>
                  <a:gd name="T2" fmla="*/ 0 w 120"/>
                  <a:gd name="T3" fmla="*/ 0 h 51"/>
                  <a:gd name="T4" fmla="*/ 52 w 120"/>
                  <a:gd name="T5" fmla="*/ 24 h 51"/>
                  <a:gd name="T6" fmla="*/ 57 w 120"/>
                  <a:gd name="T7" fmla="*/ 17 h 51"/>
                  <a:gd name="T8" fmla="*/ 106 w 120"/>
                  <a:gd name="T9" fmla="*/ 50 h 51"/>
                  <a:gd name="T10" fmla="*/ 120 w 120"/>
                  <a:gd name="T11" fmla="*/ 51 h 51"/>
                  <a:gd name="T12" fmla="*/ 120 w 120"/>
                  <a:gd name="T13" fmla="*/ 51 h 51"/>
                  <a:gd name="T14" fmla="*/ 106 w 120"/>
                  <a:gd name="T15" fmla="*/ 50 h 51"/>
                  <a:gd name="T16" fmla="*/ 57 w 120"/>
                  <a:gd name="T17" fmla="*/ 17 h 51"/>
                  <a:gd name="T18" fmla="*/ 52 w 120"/>
                  <a:gd name="T19" fmla="*/ 24 h 51"/>
                  <a:gd name="T20" fmla="*/ 0 w 120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5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80" y="44"/>
                      <a:pt x="106" y="50"/>
                    </a:cubicBezTo>
                    <a:cubicBezTo>
                      <a:pt x="110" y="51"/>
                      <a:pt x="115" y="51"/>
                      <a:pt x="120" y="51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15" y="51"/>
                      <a:pt x="110" y="51"/>
                      <a:pt x="106" y="50"/>
                    </a:cubicBezTo>
                    <a:cubicBezTo>
                      <a:pt x="80" y="44"/>
                      <a:pt x="57" y="17"/>
                      <a:pt x="57" y="17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ṩ1íḋe"/>
              <p:cNvSpPr/>
              <p:nvPr/>
            </p:nvSpPr>
            <p:spPr bwMode="auto">
              <a:xfrm>
                <a:off x="2029470" y="6479073"/>
                <a:ext cx="196250" cy="109385"/>
              </a:xfrm>
              <a:custGeom>
                <a:avLst/>
                <a:gdLst>
                  <a:gd name="T0" fmla="*/ 6 w 120"/>
                  <a:gd name="T1" fmla="*/ 0 h 67"/>
                  <a:gd name="T2" fmla="*/ 6 w 120"/>
                  <a:gd name="T3" fmla="*/ 0 h 67"/>
                  <a:gd name="T4" fmla="*/ 6 w 120"/>
                  <a:gd name="T5" fmla="*/ 3 h 67"/>
                  <a:gd name="T6" fmla="*/ 0 w 120"/>
                  <a:gd name="T7" fmla="*/ 16 h 67"/>
                  <a:gd name="T8" fmla="*/ 52 w 120"/>
                  <a:gd name="T9" fmla="*/ 40 h 67"/>
                  <a:gd name="T10" fmla="*/ 57 w 120"/>
                  <a:gd name="T11" fmla="*/ 33 h 67"/>
                  <a:gd name="T12" fmla="*/ 106 w 120"/>
                  <a:gd name="T13" fmla="*/ 66 h 67"/>
                  <a:gd name="T14" fmla="*/ 120 w 120"/>
                  <a:gd name="T15" fmla="*/ 67 h 67"/>
                  <a:gd name="T16" fmla="*/ 60 w 120"/>
                  <a:gd name="T17" fmla="*/ 28 h 67"/>
                  <a:gd name="T18" fmla="*/ 6 w 120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67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7" y="33"/>
                      <a:pt x="80" y="60"/>
                      <a:pt x="106" y="66"/>
                    </a:cubicBezTo>
                    <a:cubicBezTo>
                      <a:pt x="110" y="67"/>
                      <a:pt x="115" y="67"/>
                      <a:pt x="120" y="67"/>
                    </a:cubicBezTo>
                    <a:cubicBezTo>
                      <a:pt x="103" y="48"/>
                      <a:pt x="60" y="28"/>
                      <a:pt x="60" y="28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îṣlîdè"/>
              <p:cNvSpPr/>
              <p:nvPr/>
            </p:nvSpPr>
            <p:spPr bwMode="auto">
              <a:xfrm>
                <a:off x="2600526" y="6491941"/>
                <a:ext cx="159253" cy="30564"/>
              </a:xfrm>
              <a:custGeom>
                <a:avLst/>
                <a:gdLst>
                  <a:gd name="T0" fmla="*/ 52 w 98"/>
                  <a:gd name="T1" fmla="*/ 4 h 19"/>
                  <a:gd name="T2" fmla="*/ 52 w 98"/>
                  <a:gd name="T3" fmla="*/ 4 h 19"/>
                  <a:gd name="T4" fmla="*/ 98 w 98"/>
                  <a:gd name="T5" fmla="*/ 10 h 19"/>
                  <a:gd name="T6" fmla="*/ 98 w 98"/>
                  <a:gd name="T7" fmla="*/ 10 h 19"/>
                  <a:gd name="T8" fmla="*/ 52 w 98"/>
                  <a:gd name="T9" fmla="*/ 4 h 19"/>
                  <a:gd name="T10" fmla="*/ 0 w 98"/>
                  <a:gd name="T11" fmla="*/ 0 h 19"/>
                  <a:gd name="T12" fmla="*/ 1 w 98"/>
                  <a:gd name="T13" fmla="*/ 19 h 19"/>
                  <a:gd name="T14" fmla="*/ 1 w 98"/>
                  <a:gd name="T15" fmla="*/ 19 h 19"/>
                  <a:gd name="T16" fmla="*/ 0 w 98"/>
                  <a:gd name="T17" fmla="*/ 0 h 19"/>
                  <a:gd name="T18" fmla="*/ 0 w 98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9">
                    <a:moveTo>
                      <a:pt x="52" y="4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53" y="4"/>
                      <a:pt x="74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73" y="10"/>
                      <a:pt x="52" y="4"/>
                      <a:pt x="52" y="4"/>
                    </a:cubicBezTo>
                    <a:moveTo>
                      <a:pt x="0" y="0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Sliḑé"/>
              <p:cNvSpPr/>
              <p:nvPr/>
            </p:nvSpPr>
            <p:spPr bwMode="auto">
              <a:xfrm>
                <a:off x="2600526" y="6490332"/>
                <a:ext cx="191425" cy="32172"/>
              </a:xfrm>
              <a:custGeom>
                <a:avLst/>
                <a:gdLst>
                  <a:gd name="T0" fmla="*/ 53 w 118"/>
                  <a:gd name="T1" fmla="*/ 0 h 20"/>
                  <a:gd name="T2" fmla="*/ 52 w 118"/>
                  <a:gd name="T3" fmla="*/ 0 h 20"/>
                  <a:gd name="T4" fmla="*/ 27 w 118"/>
                  <a:gd name="T5" fmla="*/ 1 h 20"/>
                  <a:gd name="T6" fmla="*/ 0 w 118"/>
                  <a:gd name="T7" fmla="*/ 1 h 20"/>
                  <a:gd name="T8" fmla="*/ 1 w 118"/>
                  <a:gd name="T9" fmla="*/ 20 h 20"/>
                  <a:gd name="T10" fmla="*/ 52 w 118"/>
                  <a:gd name="T11" fmla="*/ 16 h 20"/>
                  <a:gd name="T12" fmla="*/ 52 w 118"/>
                  <a:gd name="T13" fmla="*/ 5 h 20"/>
                  <a:gd name="T14" fmla="*/ 52 w 118"/>
                  <a:gd name="T15" fmla="*/ 5 h 20"/>
                  <a:gd name="T16" fmla="*/ 52 w 118"/>
                  <a:gd name="T17" fmla="*/ 5 h 20"/>
                  <a:gd name="T18" fmla="*/ 98 w 118"/>
                  <a:gd name="T19" fmla="*/ 11 h 20"/>
                  <a:gd name="T20" fmla="*/ 118 w 118"/>
                  <a:gd name="T21" fmla="*/ 9 h 20"/>
                  <a:gd name="T22" fmla="*/ 53 w 118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8" h="20">
                    <a:moveTo>
                      <a:pt x="53" y="0"/>
                    </a:moveTo>
                    <a:cubicBezTo>
                      <a:pt x="53" y="0"/>
                      <a:pt x="53" y="0"/>
                      <a:pt x="52" y="0"/>
                    </a:cubicBezTo>
                    <a:cubicBezTo>
                      <a:pt x="47" y="1"/>
                      <a:pt x="37" y="1"/>
                      <a:pt x="27" y="1"/>
                    </a:cubicBezTo>
                    <a:cubicBezTo>
                      <a:pt x="18" y="1"/>
                      <a:pt x="7" y="1"/>
                      <a:pt x="0" y="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73" y="11"/>
                      <a:pt x="98" y="11"/>
                    </a:cubicBezTo>
                    <a:cubicBezTo>
                      <a:pt x="104" y="11"/>
                      <a:pt x="111" y="10"/>
                      <a:pt x="118" y="9"/>
                    </a:cubicBezTo>
                    <a:cubicBezTo>
                      <a:pt x="97" y="3"/>
                      <a:pt x="75" y="0"/>
                      <a:pt x="53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ṣ1íďé"/>
              <p:cNvSpPr/>
              <p:nvPr/>
            </p:nvSpPr>
            <p:spPr bwMode="auto">
              <a:xfrm>
                <a:off x="2119553" y="6298908"/>
                <a:ext cx="77213" cy="36999"/>
              </a:xfrm>
              <a:custGeom>
                <a:avLst/>
                <a:gdLst>
                  <a:gd name="T0" fmla="*/ 10 w 48"/>
                  <a:gd name="T1" fmla="*/ 0 h 23"/>
                  <a:gd name="T2" fmla="*/ 8 w 48"/>
                  <a:gd name="T3" fmla="*/ 0 h 23"/>
                  <a:gd name="T4" fmla="*/ 8 w 48"/>
                  <a:gd name="T5" fmla="*/ 0 h 23"/>
                  <a:gd name="T6" fmla="*/ 6 w 48"/>
                  <a:gd name="T7" fmla="*/ 0 h 23"/>
                  <a:gd name="T8" fmla="*/ 5 w 48"/>
                  <a:gd name="T9" fmla="*/ 0 h 23"/>
                  <a:gd name="T10" fmla="*/ 0 w 48"/>
                  <a:gd name="T11" fmla="*/ 1 h 23"/>
                  <a:gd name="T12" fmla="*/ 21 w 48"/>
                  <a:gd name="T13" fmla="*/ 10 h 23"/>
                  <a:gd name="T14" fmla="*/ 33 w 48"/>
                  <a:gd name="T15" fmla="*/ 18 h 23"/>
                  <a:gd name="T16" fmla="*/ 40 w 48"/>
                  <a:gd name="T17" fmla="*/ 22 h 23"/>
                  <a:gd name="T18" fmla="*/ 43 w 48"/>
                  <a:gd name="T19" fmla="*/ 23 h 23"/>
                  <a:gd name="T20" fmla="*/ 47 w 48"/>
                  <a:gd name="T21" fmla="*/ 22 h 23"/>
                  <a:gd name="T22" fmla="*/ 48 w 48"/>
                  <a:gd name="T23" fmla="*/ 21 h 23"/>
                  <a:gd name="T24" fmla="*/ 47 w 48"/>
                  <a:gd name="T25" fmla="*/ 20 h 23"/>
                  <a:gd name="T26" fmla="*/ 33 w 48"/>
                  <a:gd name="T27" fmla="*/ 16 h 23"/>
                  <a:gd name="T28" fmla="*/ 28 w 48"/>
                  <a:gd name="T29" fmla="*/ 9 h 23"/>
                  <a:gd name="T30" fmla="*/ 23 w 48"/>
                  <a:gd name="T31" fmla="*/ 6 h 23"/>
                  <a:gd name="T32" fmla="*/ 16 w 48"/>
                  <a:gd name="T33" fmla="*/ 1 h 23"/>
                  <a:gd name="T34" fmla="*/ 10 w 48"/>
                  <a:gd name="T3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23">
                    <a:moveTo>
                      <a:pt x="10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4" y="7"/>
                      <a:pt x="15" y="7"/>
                      <a:pt x="21" y="10"/>
                    </a:cubicBezTo>
                    <a:cubicBezTo>
                      <a:pt x="25" y="12"/>
                      <a:pt x="30" y="14"/>
                      <a:pt x="33" y="18"/>
                    </a:cubicBezTo>
                    <a:cubicBezTo>
                      <a:pt x="35" y="19"/>
                      <a:pt x="37" y="21"/>
                      <a:pt x="40" y="22"/>
                    </a:cubicBezTo>
                    <a:cubicBezTo>
                      <a:pt x="41" y="23"/>
                      <a:pt x="42" y="23"/>
                      <a:pt x="43" y="23"/>
                    </a:cubicBezTo>
                    <a:cubicBezTo>
                      <a:pt x="45" y="23"/>
                      <a:pt x="46" y="23"/>
                      <a:pt x="47" y="22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48" y="21"/>
                      <a:pt x="47" y="20"/>
                      <a:pt x="47" y="20"/>
                    </a:cubicBezTo>
                    <a:cubicBezTo>
                      <a:pt x="42" y="18"/>
                      <a:pt x="36" y="19"/>
                      <a:pt x="33" y="16"/>
                    </a:cubicBezTo>
                    <a:cubicBezTo>
                      <a:pt x="31" y="14"/>
                      <a:pt x="30" y="11"/>
                      <a:pt x="28" y="9"/>
                    </a:cubicBezTo>
                    <a:cubicBezTo>
                      <a:pt x="27" y="8"/>
                      <a:pt x="25" y="7"/>
                      <a:pt x="23" y="6"/>
                    </a:cubicBezTo>
                    <a:cubicBezTo>
                      <a:pt x="21" y="4"/>
                      <a:pt x="19" y="2"/>
                      <a:pt x="16" y="1"/>
                    </a:cubicBezTo>
                    <a:cubicBezTo>
                      <a:pt x="14" y="0"/>
                      <a:pt x="12" y="0"/>
                      <a:pt x="1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îḍé"/>
              <p:cNvSpPr/>
              <p:nvPr/>
            </p:nvSpPr>
            <p:spPr bwMode="auto">
              <a:xfrm>
                <a:off x="2111509" y="6319820"/>
                <a:ext cx="30564" cy="9652"/>
              </a:xfrm>
              <a:custGeom>
                <a:avLst/>
                <a:gdLst>
                  <a:gd name="T0" fmla="*/ 4 w 19"/>
                  <a:gd name="T1" fmla="*/ 0 h 6"/>
                  <a:gd name="T2" fmla="*/ 0 w 19"/>
                  <a:gd name="T3" fmla="*/ 0 h 6"/>
                  <a:gd name="T4" fmla="*/ 5 w 19"/>
                  <a:gd name="T5" fmla="*/ 2 h 6"/>
                  <a:gd name="T6" fmla="*/ 17 w 19"/>
                  <a:gd name="T7" fmla="*/ 6 h 6"/>
                  <a:gd name="T8" fmla="*/ 19 w 19"/>
                  <a:gd name="T9" fmla="*/ 6 h 6"/>
                  <a:gd name="T10" fmla="*/ 12 w 19"/>
                  <a:gd name="T11" fmla="*/ 2 h 6"/>
                  <a:gd name="T12" fmla="*/ 8 w 19"/>
                  <a:gd name="T13" fmla="*/ 1 h 6"/>
                  <a:gd name="T14" fmla="*/ 4 w 19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6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1"/>
                      <a:pt x="3" y="2"/>
                      <a:pt x="5" y="2"/>
                    </a:cubicBezTo>
                    <a:cubicBezTo>
                      <a:pt x="9" y="5"/>
                      <a:pt x="13" y="6"/>
                      <a:pt x="17" y="6"/>
                    </a:cubicBezTo>
                    <a:cubicBezTo>
                      <a:pt x="18" y="6"/>
                      <a:pt x="18" y="6"/>
                      <a:pt x="19" y="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9" y="1"/>
                      <a:pt x="8" y="1"/>
                    </a:cubicBezTo>
                    <a:cubicBezTo>
                      <a:pt x="7" y="0"/>
                      <a:pt x="5" y="0"/>
                      <a:pt x="4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ïṥ1îḋè"/>
              <p:cNvSpPr/>
              <p:nvPr/>
            </p:nvSpPr>
            <p:spPr bwMode="auto">
              <a:xfrm>
                <a:off x="2117943" y="6337515"/>
                <a:ext cx="67562" cy="19303"/>
              </a:xfrm>
              <a:custGeom>
                <a:avLst/>
                <a:gdLst>
                  <a:gd name="T0" fmla="*/ 5 w 42"/>
                  <a:gd name="T1" fmla="*/ 0 h 12"/>
                  <a:gd name="T2" fmla="*/ 0 w 42"/>
                  <a:gd name="T3" fmla="*/ 2 h 12"/>
                  <a:gd name="T4" fmla="*/ 13 w 42"/>
                  <a:gd name="T5" fmla="*/ 10 h 12"/>
                  <a:gd name="T6" fmla="*/ 22 w 42"/>
                  <a:gd name="T7" fmla="*/ 12 h 12"/>
                  <a:gd name="T8" fmla="*/ 23 w 42"/>
                  <a:gd name="T9" fmla="*/ 12 h 12"/>
                  <a:gd name="T10" fmla="*/ 38 w 42"/>
                  <a:gd name="T11" fmla="*/ 12 h 12"/>
                  <a:gd name="T12" fmla="*/ 38 w 42"/>
                  <a:gd name="T13" fmla="*/ 12 h 12"/>
                  <a:gd name="T14" fmla="*/ 42 w 42"/>
                  <a:gd name="T15" fmla="*/ 11 h 12"/>
                  <a:gd name="T16" fmla="*/ 41 w 42"/>
                  <a:gd name="T17" fmla="*/ 11 h 12"/>
                  <a:gd name="T18" fmla="*/ 24 w 42"/>
                  <a:gd name="T19" fmla="*/ 5 h 12"/>
                  <a:gd name="T20" fmla="*/ 17 w 42"/>
                  <a:gd name="T21" fmla="*/ 1 h 12"/>
                  <a:gd name="T22" fmla="*/ 14 w 42"/>
                  <a:gd name="T23" fmla="*/ 1 h 12"/>
                  <a:gd name="T24" fmla="*/ 13 w 42"/>
                  <a:gd name="T25" fmla="*/ 1 h 12"/>
                  <a:gd name="T26" fmla="*/ 5 w 42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12">
                    <a:moveTo>
                      <a:pt x="5" y="0"/>
                    </a:moveTo>
                    <a:cubicBezTo>
                      <a:pt x="2" y="0"/>
                      <a:pt x="0" y="1"/>
                      <a:pt x="0" y="2"/>
                    </a:cubicBezTo>
                    <a:cubicBezTo>
                      <a:pt x="1" y="6"/>
                      <a:pt x="10" y="9"/>
                      <a:pt x="13" y="10"/>
                    </a:cubicBezTo>
                    <a:cubicBezTo>
                      <a:pt x="16" y="11"/>
                      <a:pt x="19" y="12"/>
                      <a:pt x="22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9" y="12"/>
                      <a:pt x="41" y="12"/>
                      <a:pt x="42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5" y="11"/>
                      <a:pt x="29" y="9"/>
                      <a:pt x="24" y="5"/>
                    </a:cubicBezTo>
                    <a:cubicBezTo>
                      <a:pt x="22" y="4"/>
                      <a:pt x="20" y="2"/>
                      <a:pt x="17" y="1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1"/>
                      <a:pt x="8" y="0"/>
                      <a:pt x="5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îṩļîḑè"/>
              <p:cNvSpPr/>
              <p:nvPr/>
            </p:nvSpPr>
            <p:spPr bwMode="auto">
              <a:xfrm>
                <a:off x="2663262" y="6350384"/>
                <a:ext cx="49867" cy="16086"/>
              </a:xfrm>
              <a:custGeom>
                <a:avLst/>
                <a:gdLst>
                  <a:gd name="T0" fmla="*/ 24 w 30"/>
                  <a:gd name="T1" fmla="*/ 0 h 10"/>
                  <a:gd name="T2" fmla="*/ 11 w 30"/>
                  <a:gd name="T3" fmla="*/ 3 h 10"/>
                  <a:gd name="T4" fmla="*/ 5 w 30"/>
                  <a:gd name="T5" fmla="*/ 6 h 10"/>
                  <a:gd name="T6" fmla="*/ 0 w 30"/>
                  <a:gd name="T7" fmla="*/ 10 h 10"/>
                  <a:gd name="T8" fmla="*/ 0 w 30"/>
                  <a:gd name="T9" fmla="*/ 10 h 10"/>
                  <a:gd name="T10" fmla="*/ 9 w 30"/>
                  <a:gd name="T11" fmla="*/ 10 h 10"/>
                  <a:gd name="T12" fmla="*/ 13 w 30"/>
                  <a:gd name="T13" fmla="*/ 10 h 10"/>
                  <a:gd name="T14" fmla="*/ 26 w 30"/>
                  <a:gd name="T15" fmla="*/ 6 h 10"/>
                  <a:gd name="T16" fmla="*/ 24 w 3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0">
                    <a:moveTo>
                      <a:pt x="24" y="0"/>
                    </a:moveTo>
                    <a:cubicBezTo>
                      <a:pt x="20" y="0"/>
                      <a:pt x="15" y="1"/>
                      <a:pt x="11" y="3"/>
                    </a:cubicBezTo>
                    <a:cubicBezTo>
                      <a:pt x="9" y="4"/>
                      <a:pt x="7" y="5"/>
                      <a:pt x="5" y="6"/>
                    </a:cubicBezTo>
                    <a:cubicBezTo>
                      <a:pt x="4" y="7"/>
                      <a:pt x="1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10"/>
                      <a:pt x="6" y="10"/>
                      <a:pt x="9" y="10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8" y="10"/>
                      <a:pt x="22" y="9"/>
                      <a:pt x="26" y="6"/>
                    </a:cubicBezTo>
                    <a:cubicBezTo>
                      <a:pt x="30" y="3"/>
                      <a:pt x="29" y="0"/>
                      <a:pt x="24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iŝļíḓê"/>
              <p:cNvSpPr/>
              <p:nvPr/>
            </p:nvSpPr>
            <p:spPr bwMode="auto">
              <a:xfrm>
                <a:off x="2658436" y="6377730"/>
                <a:ext cx="30564" cy="9652"/>
              </a:xfrm>
              <a:custGeom>
                <a:avLst/>
                <a:gdLst>
                  <a:gd name="T0" fmla="*/ 19 w 19"/>
                  <a:gd name="T1" fmla="*/ 0 h 6"/>
                  <a:gd name="T2" fmla="*/ 6 w 19"/>
                  <a:gd name="T3" fmla="*/ 3 h 6"/>
                  <a:gd name="T4" fmla="*/ 5 w 19"/>
                  <a:gd name="T5" fmla="*/ 3 h 6"/>
                  <a:gd name="T6" fmla="*/ 5 w 19"/>
                  <a:gd name="T7" fmla="*/ 3 h 6"/>
                  <a:gd name="T8" fmla="*/ 4 w 19"/>
                  <a:gd name="T9" fmla="*/ 3 h 6"/>
                  <a:gd name="T10" fmla="*/ 0 w 19"/>
                  <a:gd name="T11" fmla="*/ 4 h 6"/>
                  <a:gd name="T12" fmla="*/ 4 w 19"/>
                  <a:gd name="T13" fmla="*/ 6 h 6"/>
                  <a:gd name="T14" fmla="*/ 15 w 19"/>
                  <a:gd name="T15" fmla="*/ 3 h 6"/>
                  <a:gd name="T16" fmla="*/ 19 w 19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6">
                    <a:moveTo>
                      <a:pt x="19" y="0"/>
                    </a:moveTo>
                    <a:cubicBezTo>
                      <a:pt x="14" y="1"/>
                      <a:pt x="10" y="2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3"/>
                      <a:pt x="0" y="3"/>
                      <a:pt x="0" y="4"/>
                    </a:cubicBezTo>
                    <a:cubicBezTo>
                      <a:pt x="0" y="6"/>
                      <a:pt x="3" y="6"/>
                      <a:pt x="4" y="6"/>
                    </a:cubicBezTo>
                    <a:cubicBezTo>
                      <a:pt x="8" y="5"/>
                      <a:pt x="11" y="5"/>
                      <a:pt x="15" y="3"/>
                    </a:cubicBezTo>
                    <a:cubicBezTo>
                      <a:pt x="17" y="3"/>
                      <a:pt x="18" y="2"/>
                      <a:pt x="19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i$1ïḍe"/>
              <p:cNvSpPr/>
              <p:nvPr/>
            </p:nvSpPr>
            <p:spPr bwMode="auto">
              <a:xfrm>
                <a:off x="2600526" y="6372904"/>
                <a:ext cx="51475" cy="11261"/>
              </a:xfrm>
              <a:custGeom>
                <a:avLst/>
                <a:gdLst>
                  <a:gd name="T0" fmla="*/ 18 w 32"/>
                  <a:gd name="T1" fmla="*/ 0 h 7"/>
                  <a:gd name="T2" fmla="*/ 15 w 32"/>
                  <a:gd name="T3" fmla="*/ 0 h 7"/>
                  <a:gd name="T4" fmla="*/ 5 w 32"/>
                  <a:gd name="T5" fmla="*/ 1 h 7"/>
                  <a:gd name="T6" fmla="*/ 5 w 32"/>
                  <a:gd name="T7" fmla="*/ 4 h 7"/>
                  <a:gd name="T8" fmla="*/ 7 w 32"/>
                  <a:gd name="T9" fmla="*/ 4 h 7"/>
                  <a:gd name="T10" fmla="*/ 10 w 32"/>
                  <a:gd name="T11" fmla="*/ 4 h 7"/>
                  <a:gd name="T12" fmla="*/ 10 w 32"/>
                  <a:gd name="T13" fmla="*/ 4 h 7"/>
                  <a:gd name="T14" fmla="*/ 20 w 32"/>
                  <a:gd name="T15" fmla="*/ 6 h 7"/>
                  <a:gd name="T16" fmla="*/ 26 w 32"/>
                  <a:gd name="T17" fmla="*/ 7 h 7"/>
                  <a:gd name="T18" fmla="*/ 27 w 32"/>
                  <a:gd name="T19" fmla="*/ 7 h 7"/>
                  <a:gd name="T20" fmla="*/ 32 w 32"/>
                  <a:gd name="T21" fmla="*/ 4 h 7"/>
                  <a:gd name="T22" fmla="*/ 32 w 32"/>
                  <a:gd name="T23" fmla="*/ 4 h 7"/>
                  <a:gd name="T24" fmla="*/ 31 w 32"/>
                  <a:gd name="T25" fmla="*/ 4 h 7"/>
                  <a:gd name="T26" fmla="*/ 18 w 32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7">
                    <a:moveTo>
                      <a:pt x="18" y="0"/>
                    </a:moveTo>
                    <a:cubicBezTo>
                      <a:pt x="17" y="0"/>
                      <a:pt x="16" y="0"/>
                      <a:pt x="15" y="0"/>
                    </a:cubicBezTo>
                    <a:cubicBezTo>
                      <a:pt x="12" y="0"/>
                      <a:pt x="9" y="1"/>
                      <a:pt x="5" y="1"/>
                    </a:cubicBezTo>
                    <a:cubicBezTo>
                      <a:pt x="2" y="1"/>
                      <a:pt x="0" y="3"/>
                      <a:pt x="5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8" y="4"/>
                      <a:pt x="9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3" y="4"/>
                      <a:pt x="17" y="5"/>
                      <a:pt x="20" y="6"/>
                    </a:cubicBezTo>
                    <a:cubicBezTo>
                      <a:pt x="22" y="6"/>
                      <a:pt x="24" y="7"/>
                      <a:pt x="26" y="7"/>
                    </a:cubicBezTo>
                    <a:cubicBezTo>
                      <a:pt x="26" y="7"/>
                      <a:pt x="27" y="7"/>
                      <a:pt x="27" y="7"/>
                    </a:cubicBezTo>
                    <a:cubicBezTo>
                      <a:pt x="29" y="7"/>
                      <a:pt x="31" y="6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7" y="1"/>
                      <a:pt x="23" y="0"/>
                      <a:pt x="18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śļíḍè"/>
              <p:cNvSpPr/>
              <p:nvPr/>
            </p:nvSpPr>
            <p:spPr bwMode="auto">
              <a:xfrm>
                <a:off x="2293282" y="5940188"/>
                <a:ext cx="35389" cy="12869"/>
              </a:xfrm>
              <a:custGeom>
                <a:avLst/>
                <a:gdLst>
                  <a:gd name="T0" fmla="*/ 2 w 22"/>
                  <a:gd name="T1" fmla="*/ 0 h 8"/>
                  <a:gd name="T2" fmla="*/ 0 w 22"/>
                  <a:gd name="T3" fmla="*/ 0 h 8"/>
                  <a:gd name="T4" fmla="*/ 22 w 22"/>
                  <a:gd name="T5" fmla="*/ 8 h 8"/>
                  <a:gd name="T6" fmla="*/ 2 w 2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8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8" y="1"/>
                      <a:pt x="16" y="3"/>
                      <a:pt x="22" y="8"/>
                    </a:cubicBezTo>
                    <a:cubicBezTo>
                      <a:pt x="17" y="3"/>
                      <a:pt x="9" y="0"/>
                      <a:pt x="2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íş1îḓé"/>
              <p:cNvSpPr/>
              <p:nvPr/>
            </p:nvSpPr>
            <p:spPr bwMode="auto">
              <a:xfrm>
                <a:off x="2296500" y="5909625"/>
                <a:ext cx="51475" cy="8044"/>
              </a:xfrm>
              <a:custGeom>
                <a:avLst/>
                <a:gdLst>
                  <a:gd name="T0" fmla="*/ 0 w 31"/>
                  <a:gd name="T1" fmla="*/ 0 h 5"/>
                  <a:gd name="T2" fmla="*/ 7 w 31"/>
                  <a:gd name="T3" fmla="*/ 1 h 5"/>
                  <a:gd name="T4" fmla="*/ 14 w 31"/>
                  <a:gd name="T5" fmla="*/ 1 h 5"/>
                  <a:gd name="T6" fmla="*/ 25 w 31"/>
                  <a:gd name="T7" fmla="*/ 3 h 5"/>
                  <a:gd name="T8" fmla="*/ 31 w 31"/>
                  <a:gd name="T9" fmla="*/ 5 h 5"/>
                  <a:gd name="T10" fmla="*/ 14 w 31"/>
                  <a:gd name="T11" fmla="*/ 0 h 5"/>
                  <a:gd name="T12" fmla="*/ 9 w 31"/>
                  <a:gd name="T13" fmla="*/ 0 h 5"/>
                  <a:gd name="T14" fmla="*/ 7 w 31"/>
                  <a:gd name="T15" fmla="*/ 0 h 5"/>
                  <a:gd name="T16" fmla="*/ 5 w 31"/>
                  <a:gd name="T17" fmla="*/ 0 h 5"/>
                  <a:gd name="T18" fmla="*/ 0 w 31"/>
                  <a:gd name="T19" fmla="*/ 0 h 5"/>
                  <a:gd name="T20" fmla="*/ 0 w 31"/>
                  <a:gd name="T21" fmla="*/ 0 h 5"/>
                  <a:gd name="T22" fmla="*/ 0 w 31"/>
                  <a:gd name="T23" fmla="*/ 0 h 5"/>
                  <a:gd name="T24" fmla="*/ 0 w 31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5">
                    <a:moveTo>
                      <a:pt x="0" y="0"/>
                    </a:moveTo>
                    <a:cubicBezTo>
                      <a:pt x="3" y="0"/>
                      <a:pt x="5" y="0"/>
                      <a:pt x="7" y="1"/>
                    </a:cubicBezTo>
                    <a:cubicBezTo>
                      <a:pt x="9" y="1"/>
                      <a:pt x="11" y="1"/>
                      <a:pt x="14" y="1"/>
                    </a:cubicBezTo>
                    <a:cubicBezTo>
                      <a:pt x="17" y="1"/>
                      <a:pt x="21" y="2"/>
                      <a:pt x="25" y="3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6" y="2"/>
                      <a:pt x="20" y="0"/>
                      <a:pt x="14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isḷïḑe"/>
              <p:cNvSpPr/>
              <p:nvPr/>
            </p:nvSpPr>
            <p:spPr bwMode="auto">
              <a:xfrm>
                <a:off x="2314194" y="5920885"/>
                <a:ext cx="45041" cy="14478"/>
              </a:xfrm>
              <a:custGeom>
                <a:avLst/>
                <a:gdLst>
                  <a:gd name="T0" fmla="*/ 27 w 27"/>
                  <a:gd name="T1" fmla="*/ 9 h 9"/>
                  <a:gd name="T2" fmla="*/ 27 w 27"/>
                  <a:gd name="T3" fmla="*/ 9 h 9"/>
                  <a:gd name="T4" fmla="*/ 27 w 27"/>
                  <a:gd name="T5" fmla="*/ 9 h 9"/>
                  <a:gd name="T6" fmla="*/ 16 w 27"/>
                  <a:gd name="T7" fmla="*/ 5 h 9"/>
                  <a:gd name="T8" fmla="*/ 27 w 27"/>
                  <a:gd name="T9" fmla="*/ 9 h 9"/>
                  <a:gd name="T10" fmla="*/ 23 w 27"/>
                  <a:gd name="T11" fmla="*/ 6 h 9"/>
                  <a:gd name="T12" fmla="*/ 16 w 27"/>
                  <a:gd name="T13" fmla="*/ 5 h 9"/>
                  <a:gd name="T14" fmla="*/ 2 w 27"/>
                  <a:gd name="T15" fmla="*/ 0 h 9"/>
                  <a:gd name="T16" fmla="*/ 0 w 27"/>
                  <a:gd name="T17" fmla="*/ 1 h 9"/>
                  <a:gd name="T18" fmla="*/ 16 w 27"/>
                  <a:gd name="T19" fmla="*/ 5 h 9"/>
                  <a:gd name="T20" fmla="*/ 13 w 27"/>
                  <a:gd name="T21" fmla="*/ 4 h 9"/>
                  <a:gd name="T22" fmla="*/ 2 w 27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9">
                    <a:moveTo>
                      <a:pt x="27" y="9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moveTo>
                      <a:pt x="16" y="5"/>
                    </a:moveTo>
                    <a:cubicBezTo>
                      <a:pt x="21" y="6"/>
                      <a:pt x="27" y="8"/>
                      <a:pt x="27" y="9"/>
                    </a:cubicBezTo>
                    <a:cubicBezTo>
                      <a:pt x="27" y="7"/>
                      <a:pt x="25" y="6"/>
                      <a:pt x="23" y="6"/>
                    </a:cubicBezTo>
                    <a:cubicBezTo>
                      <a:pt x="21" y="5"/>
                      <a:pt x="19" y="5"/>
                      <a:pt x="16" y="5"/>
                    </a:cubicBezTo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5" y="3"/>
                      <a:pt x="11" y="4"/>
                      <a:pt x="16" y="5"/>
                    </a:cubicBezTo>
                    <a:cubicBezTo>
                      <a:pt x="15" y="4"/>
                      <a:pt x="13" y="4"/>
                      <a:pt x="13" y="4"/>
                    </a:cubicBezTo>
                    <a:cubicBezTo>
                      <a:pt x="11" y="3"/>
                      <a:pt x="5" y="0"/>
                      <a:pt x="2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ïṧ1îde"/>
              <p:cNvSpPr/>
              <p:nvPr/>
            </p:nvSpPr>
            <p:spPr bwMode="auto">
              <a:xfrm>
                <a:off x="2323845" y="5811499"/>
                <a:ext cx="94908" cy="56302"/>
              </a:xfrm>
              <a:custGeom>
                <a:avLst/>
                <a:gdLst>
                  <a:gd name="T0" fmla="*/ 58 w 58"/>
                  <a:gd name="T1" fmla="*/ 0 h 34"/>
                  <a:gd name="T2" fmla="*/ 35 w 58"/>
                  <a:gd name="T3" fmla="*/ 14 h 34"/>
                  <a:gd name="T4" fmla="*/ 6 w 58"/>
                  <a:gd name="T5" fmla="*/ 28 h 34"/>
                  <a:gd name="T6" fmla="*/ 3 w 58"/>
                  <a:gd name="T7" fmla="*/ 34 h 34"/>
                  <a:gd name="T8" fmla="*/ 3 w 58"/>
                  <a:gd name="T9" fmla="*/ 34 h 34"/>
                  <a:gd name="T10" fmla="*/ 16 w 58"/>
                  <a:gd name="T11" fmla="*/ 26 h 34"/>
                  <a:gd name="T12" fmla="*/ 33 w 58"/>
                  <a:gd name="T13" fmla="*/ 21 h 34"/>
                  <a:gd name="T14" fmla="*/ 50 w 58"/>
                  <a:gd name="T15" fmla="*/ 15 h 34"/>
                  <a:gd name="T16" fmla="*/ 58 w 58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34">
                    <a:moveTo>
                      <a:pt x="58" y="0"/>
                    </a:moveTo>
                    <a:cubicBezTo>
                      <a:pt x="52" y="6"/>
                      <a:pt x="44" y="11"/>
                      <a:pt x="35" y="14"/>
                    </a:cubicBezTo>
                    <a:cubicBezTo>
                      <a:pt x="25" y="18"/>
                      <a:pt x="15" y="21"/>
                      <a:pt x="6" y="28"/>
                    </a:cubicBezTo>
                    <a:cubicBezTo>
                      <a:pt x="5" y="29"/>
                      <a:pt x="0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6" y="34"/>
                      <a:pt x="14" y="27"/>
                      <a:pt x="16" y="26"/>
                    </a:cubicBezTo>
                    <a:cubicBezTo>
                      <a:pt x="22" y="23"/>
                      <a:pt x="27" y="22"/>
                      <a:pt x="33" y="21"/>
                    </a:cubicBezTo>
                    <a:cubicBezTo>
                      <a:pt x="39" y="20"/>
                      <a:pt x="45" y="18"/>
                      <a:pt x="50" y="15"/>
                    </a:cubicBezTo>
                    <a:cubicBezTo>
                      <a:pt x="55" y="11"/>
                      <a:pt x="58" y="6"/>
                      <a:pt x="58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iṥlîḓè"/>
              <p:cNvSpPr/>
              <p:nvPr/>
            </p:nvSpPr>
            <p:spPr bwMode="auto">
              <a:xfrm>
                <a:off x="2586049" y="5967535"/>
                <a:ext cx="59519" cy="9652"/>
              </a:xfrm>
              <a:custGeom>
                <a:avLst/>
                <a:gdLst>
                  <a:gd name="T0" fmla="*/ 36 w 36"/>
                  <a:gd name="T1" fmla="*/ 4 h 6"/>
                  <a:gd name="T2" fmla="*/ 36 w 36"/>
                  <a:gd name="T3" fmla="*/ 4 h 6"/>
                  <a:gd name="T4" fmla="*/ 36 w 36"/>
                  <a:gd name="T5" fmla="*/ 4 h 6"/>
                  <a:gd name="T6" fmla="*/ 9 w 36"/>
                  <a:gd name="T7" fmla="*/ 0 h 6"/>
                  <a:gd name="T8" fmla="*/ 1 w 36"/>
                  <a:gd name="T9" fmla="*/ 3 h 6"/>
                  <a:gd name="T10" fmla="*/ 9 w 36"/>
                  <a:gd name="T11" fmla="*/ 6 h 6"/>
                  <a:gd name="T12" fmla="*/ 23 w 36"/>
                  <a:gd name="T13" fmla="*/ 5 h 6"/>
                  <a:gd name="T14" fmla="*/ 35 w 36"/>
                  <a:gd name="T15" fmla="*/ 4 h 6"/>
                  <a:gd name="T16" fmla="*/ 36 w 36"/>
                  <a:gd name="T17" fmla="*/ 4 h 6"/>
                  <a:gd name="T18" fmla="*/ 16 w 36"/>
                  <a:gd name="T19" fmla="*/ 0 h 6"/>
                  <a:gd name="T20" fmla="*/ 9 w 3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6">
                    <a:moveTo>
                      <a:pt x="36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moveTo>
                      <a:pt x="9" y="0"/>
                    </a:moveTo>
                    <a:cubicBezTo>
                      <a:pt x="6" y="0"/>
                      <a:pt x="2" y="0"/>
                      <a:pt x="1" y="3"/>
                    </a:cubicBezTo>
                    <a:cubicBezTo>
                      <a:pt x="0" y="5"/>
                      <a:pt x="4" y="6"/>
                      <a:pt x="9" y="6"/>
                    </a:cubicBezTo>
                    <a:cubicBezTo>
                      <a:pt x="13" y="6"/>
                      <a:pt x="19" y="5"/>
                      <a:pt x="23" y="5"/>
                    </a:cubicBezTo>
                    <a:cubicBezTo>
                      <a:pt x="28" y="4"/>
                      <a:pt x="33" y="4"/>
                      <a:pt x="35" y="4"/>
                    </a:cubicBezTo>
                    <a:cubicBezTo>
                      <a:pt x="35" y="4"/>
                      <a:pt x="35" y="4"/>
                      <a:pt x="36" y="4"/>
                    </a:cubicBezTo>
                    <a:cubicBezTo>
                      <a:pt x="29" y="2"/>
                      <a:pt x="23" y="1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šliḍê"/>
              <p:cNvSpPr/>
              <p:nvPr/>
            </p:nvSpPr>
            <p:spPr bwMode="auto">
              <a:xfrm>
                <a:off x="2339931" y="4569653"/>
                <a:ext cx="244509" cy="246118"/>
              </a:xfrm>
              <a:custGeom>
                <a:avLst/>
                <a:gdLst>
                  <a:gd name="T0" fmla="*/ 150 w 150"/>
                  <a:gd name="T1" fmla="*/ 76 h 151"/>
                  <a:gd name="T2" fmla="*/ 75 w 150"/>
                  <a:gd name="T3" fmla="*/ 151 h 151"/>
                  <a:gd name="T4" fmla="*/ 0 w 150"/>
                  <a:gd name="T5" fmla="*/ 76 h 151"/>
                  <a:gd name="T6" fmla="*/ 75 w 150"/>
                  <a:gd name="T7" fmla="*/ 0 h 151"/>
                  <a:gd name="T8" fmla="*/ 127 w 150"/>
                  <a:gd name="T9" fmla="*/ 22 h 151"/>
                  <a:gd name="T10" fmla="*/ 150 w 150"/>
                  <a:gd name="T11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51">
                    <a:moveTo>
                      <a:pt x="150" y="76"/>
                    </a:moveTo>
                    <a:cubicBezTo>
                      <a:pt x="150" y="117"/>
                      <a:pt x="116" y="151"/>
                      <a:pt x="75" y="151"/>
                    </a:cubicBezTo>
                    <a:cubicBezTo>
                      <a:pt x="34" y="151"/>
                      <a:pt x="0" y="117"/>
                      <a:pt x="0" y="76"/>
                    </a:cubicBezTo>
                    <a:cubicBezTo>
                      <a:pt x="0" y="34"/>
                      <a:pt x="34" y="0"/>
                      <a:pt x="75" y="0"/>
                    </a:cubicBezTo>
                    <a:cubicBezTo>
                      <a:pt x="95" y="0"/>
                      <a:pt x="113" y="8"/>
                      <a:pt x="127" y="22"/>
                    </a:cubicBezTo>
                    <a:cubicBezTo>
                      <a:pt x="142" y="36"/>
                      <a:pt x="150" y="55"/>
                      <a:pt x="150" y="76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ïśḻíḋé"/>
              <p:cNvSpPr/>
              <p:nvPr/>
            </p:nvSpPr>
            <p:spPr bwMode="auto">
              <a:xfrm>
                <a:off x="2339931" y="4727297"/>
                <a:ext cx="189816" cy="196250"/>
              </a:xfrm>
              <a:custGeom>
                <a:avLst/>
                <a:gdLst>
                  <a:gd name="T0" fmla="*/ 114 w 116"/>
                  <a:gd name="T1" fmla="*/ 9 h 120"/>
                  <a:gd name="T2" fmla="*/ 112 w 116"/>
                  <a:gd name="T3" fmla="*/ 9 h 120"/>
                  <a:gd name="T4" fmla="*/ 104 w 116"/>
                  <a:gd name="T5" fmla="*/ 34 h 120"/>
                  <a:gd name="T6" fmla="*/ 97 w 116"/>
                  <a:gd name="T7" fmla="*/ 78 h 120"/>
                  <a:gd name="T8" fmla="*/ 98 w 116"/>
                  <a:gd name="T9" fmla="*/ 89 h 120"/>
                  <a:gd name="T10" fmla="*/ 102 w 116"/>
                  <a:gd name="T11" fmla="*/ 96 h 120"/>
                  <a:gd name="T12" fmla="*/ 102 w 116"/>
                  <a:gd name="T13" fmla="*/ 97 h 120"/>
                  <a:gd name="T14" fmla="*/ 102 w 116"/>
                  <a:gd name="T15" fmla="*/ 98 h 120"/>
                  <a:gd name="T16" fmla="*/ 95 w 116"/>
                  <a:gd name="T17" fmla="*/ 102 h 120"/>
                  <a:gd name="T18" fmla="*/ 40 w 116"/>
                  <a:gd name="T19" fmla="*/ 112 h 120"/>
                  <a:gd name="T20" fmla="*/ 15 w 116"/>
                  <a:gd name="T21" fmla="*/ 115 h 120"/>
                  <a:gd name="T22" fmla="*/ 4 w 116"/>
                  <a:gd name="T23" fmla="*/ 116 h 120"/>
                  <a:gd name="T24" fmla="*/ 4 w 116"/>
                  <a:gd name="T25" fmla="*/ 118 h 120"/>
                  <a:gd name="T26" fmla="*/ 6 w 116"/>
                  <a:gd name="T27" fmla="*/ 119 h 120"/>
                  <a:gd name="T28" fmla="*/ 27 w 116"/>
                  <a:gd name="T29" fmla="*/ 77 h 120"/>
                  <a:gd name="T30" fmla="*/ 42 w 116"/>
                  <a:gd name="T31" fmla="*/ 43 h 120"/>
                  <a:gd name="T32" fmla="*/ 49 w 116"/>
                  <a:gd name="T33" fmla="*/ 15 h 120"/>
                  <a:gd name="T34" fmla="*/ 49 w 116"/>
                  <a:gd name="T35" fmla="*/ 12 h 120"/>
                  <a:gd name="T36" fmla="*/ 48 w 116"/>
                  <a:gd name="T37" fmla="*/ 10 h 120"/>
                  <a:gd name="T38" fmla="*/ 49 w 116"/>
                  <a:gd name="T39" fmla="*/ 8 h 120"/>
                  <a:gd name="T40" fmla="*/ 55 w 116"/>
                  <a:gd name="T41" fmla="*/ 5 h 120"/>
                  <a:gd name="T42" fmla="*/ 65 w 116"/>
                  <a:gd name="T43" fmla="*/ 4 h 120"/>
                  <a:gd name="T44" fmla="*/ 96 w 116"/>
                  <a:gd name="T45" fmla="*/ 8 h 120"/>
                  <a:gd name="T46" fmla="*/ 108 w 116"/>
                  <a:gd name="T47" fmla="*/ 10 h 120"/>
                  <a:gd name="T48" fmla="*/ 113 w 116"/>
                  <a:gd name="T49" fmla="*/ 11 h 120"/>
                  <a:gd name="T50" fmla="*/ 114 w 116"/>
                  <a:gd name="T51" fmla="*/ 9 h 120"/>
                  <a:gd name="T52" fmla="*/ 112 w 116"/>
                  <a:gd name="T53" fmla="*/ 9 h 120"/>
                  <a:gd name="T54" fmla="*/ 114 w 116"/>
                  <a:gd name="T55" fmla="*/ 9 h 120"/>
                  <a:gd name="T56" fmla="*/ 114 w 116"/>
                  <a:gd name="T57" fmla="*/ 8 h 120"/>
                  <a:gd name="T58" fmla="*/ 65 w 116"/>
                  <a:gd name="T59" fmla="*/ 0 h 120"/>
                  <a:gd name="T60" fmla="*/ 51 w 116"/>
                  <a:gd name="T61" fmla="*/ 2 h 120"/>
                  <a:gd name="T62" fmla="*/ 46 w 116"/>
                  <a:gd name="T63" fmla="*/ 5 h 120"/>
                  <a:gd name="T64" fmla="*/ 44 w 116"/>
                  <a:gd name="T65" fmla="*/ 10 h 120"/>
                  <a:gd name="T66" fmla="*/ 45 w 116"/>
                  <a:gd name="T67" fmla="*/ 13 h 120"/>
                  <a:gd name="T68" fmla="*/ 45 w 116"/>
                  <a:gd name="T69" fmla="*/ 15 h 120"/>
                  <a:gd name="T70" fmla="*/ 38 w 116"/>
                  <a:gd name="T71" fmla="*/ 41 h 120"/>
                  <a:gd name="T72" fmla="*/ 16 w 116"/>
                  <a:gd name="T73" fmla="*/ 91 h 120"/>
                  <a:gd name="T74" fmla="*/ 6 w 116"/>
                  <a:gd name="T75" fmla="*/ 110 h 120"/>
                  <a:gd name="T76" fmla="*/ 2 w 116"/>
                  <a:gd name="T77" fmla="*/ 117 h 120"/>
                  <a:gd name="T78" fmla="*/ 0 w 116"/>
                  <a:gd name="T79" fmla="*/ 120 h 120"/>
                  <a:gd name="T80" fmla="*/ 4 w 116"/>
                  <a:gd name="T81" fmla="*/ 120 h 120"/>
                  <a:gd name="T82" fmla="*/ 54 w 116"/>
                  <a:gd name="T83" fmla="*/ 115 h 120"/>
                  <a:gd name="T84" fmla="*/ 89 w 116"/>
                  <a:gd name="T85" fmla="*/ 108 h 120"/>
                  <a:gd name="T86" fmla="*/ 101 w 116"/>
                  <a:gd name="T87" fmla="*/ 104 h 120"/>
                  <a:gd name="T88" fmla="*/ 105 w 116"/>
                  <a:gd name="T89" fmla="*/ 101 h 120"/>
                  <a:gd name="T90" fmla="*/ 106 w 116"/>
                  <a:gd name="T91" fmla="*/ 97 h 120"/>
                  <a:gd name="T92" fmla="*/ 105 w 116"/>
                  <a:gd name="T93" fmla="*/ 94 h 120"/>
                  <a:gd name="T94" fmla="*/ 102 w 116"/>
                  <a:gd name="T95" fmla="*/ 88 h 120"/>
                  <a:gd name="T96" fmla="*/ 101 w 116"/>
                  <a:gd name="T97" fmla="*/ 78 h 120"/>
                  <a:gd name="T98" fmla="*/ 108 w 116"/>
                  <a:gd name="T99" fmla="*/ 35 h 120"/>
                  <a:gd name="T100" fmla="*/ 113 w 116"/>
                  <a:gd name="T101" fmla="*/ 17 h 120"/>
                  <a:gd name="T102" fmla="*/ 115 w 116"/>
                  <a:gd name="T103" fmla="*/ 12 h 120"/>
                  <a:gd name="T104" fmla="*/ 116 w 116"/>
                  <a:gd name="T105" fmla="*/ 10 h 120"/>
                  <a:gd name="T106" fmla="*/ 116 w 116"/>
                  <a:gd name="T107" fmla="*/ 8 h 120"/>
                  <a:gd name="T108" fmla="*/ 114 w 116"/>
                  <a:gd name="T109" fmla="*/ 8 h 120"/>
                  <a:gd name="T110" fmla="*/ 114 w 116"/>
                  <a:gd name="T111" fmla="*/ 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6" h="120">
                    <a:moveTo>
                      <a:pt x="114" y="9"/>
                    </a:move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08" y="20"/>
                      <a:pt x="104" y="34"/>
                    </a:cubicBezTo>
                    <a:cubicBezTo>
                      <a:pt x="101" y="48"/>
                      <a:pt x="97" y="65"/>
                      <a:pt x="97" y="78"/>
                    </a:cubicBezTo>
                    <a:cubicBezTo>
                      <a:pt x="97" y="82"/>
                      <a:pt x="97" y="86"/>
                      <a:pt x="98" y="89"/>
                    </a:cubicBezTo>
                    <a:cubicBezTo>
                      <a:pt x="99" y="92"/>
                      <a:pt x="100" y="94"/>
                      <a:pt x="102" y="96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1" y="99"/>
                      <a:pt x="98" y="101"/>
                      <a:pt x="95" y="102"/>
                    </a:cubicBezTo>
                    <a:cubicBezTo>
                      <a:pt x="83" y="106"/>
                      <a:pt x="60" y="110"/>
                      <a:pt x="40" y="112"/>
                    </a:cubicBezTo>
                    <a:cubicBezTo>
                      <a:pt x="30" y="114"/>
                      <a:pt x="21" y="115"/>
                      <a:pt x="15" y="115"/>
                    </a:cubicBezTo>
                    <a:cubicBezTo>
                      <a:pt x="8" y="116"/>
                      <a:pt x="4" y="116"/>
                      <a:pt x="4" y="116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16" y="100"/>
                      <a:pt x="27" y="77"/>
                    </a:cubicBezTo>
                    <a:cubicBezTo>
                      <a:pt x="33" y="66"/>
                      <a:pt x="38" y="54"/>
                      <a:pt x="42" y="43"/>
                    </a:cubicBezTo>
                    <a:cubicBezTo>
                      <a:pt x="46" y="32"/>
                      <a:pt x="49" y="22"/>
                      <a:pt x="49" y="15"/>
                    </a:cubicBezTo>
                    <a:cubicBezTo>
                      <a:pt x="49" y="14"/>
                      <a:pt x="49" y="13"/>
                      <a:pt x="49" y="12"/>
                    </a:cubicBezTo>
                    <a:cubicBezTo>
                      <a:pt x="48" y="11"/>
                      <a:pt x="48" y="11"/>
                      <a:pt x="48" y="10"/>
                    </a:cubicBezTo>
                    <a:cubicBezTo>
                      <a:pt x="48" y="9"/>
                      <a:pt x="49" y="8"/>
                      <a:pt x="49" y="8"/>
                    </a:cubicBezTo>
                    <a:cubicBezTo>
                      <a:pt x="50" y="7"/>
                      <a:pt x="52" y="6"/>
                      <a:pt x="55" y="5"/>
                    </a:cubicBezTo>
                    <a:cubicBezTo>
                      <a:pt x="57" y="4"/>
                      <a:pt x="61" y="4"/>
                      <a:pt x="65" y="4"/>
                    </a:cubicBezTo>
                    <a:cubicBezTo>
                      <a:pt x="74" y="4"/>
                      <a:pt x="87" y="6"/>
                      <a:pt x="96" y="8"/>
                    </a:cubicBezTo>
                    <a:cubicBezTo>
                      <a:pt x="101" y="9"/>
                      <a:pt x="105" y="10"/>
                      <a:pt x="108" y="10"/>
                    </a:cubicBezTo>
                    <a:cubicBezTo>
                      <a:pt x="111" y="11"/>
                      <a:pt x="113" y="11"/>
                      <a:pt x="113" y="11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7"/>
                      <a:pt x="85" y="0"/>
                      <a:pt x="65" y="0"/>
                    </a:cubicBezTo>
                    <a:cubicBezTo>
                      <a:pt x="59" y="0"/>
                      <a:pt x="55" y="0"/>
                      <a:pt x="51" y="2"/>
                    </a:cubicBezTo>
                    <a:cubicBezTo>
                      <a:pt x="49" y="3"/>
                      <a:pt x="47" y="4"/>
                      <a:pt x="46" y="5"/>
                    </a:cubicBezTo>
                    <a:cubicBezTo>
                      <a:pt x="45" y="6"/>
                      <a:pt x="44" y="8"/>
                      <a:pt x="44" y="10"/>
                    </a:cubicBezTo>
                    <a:cubicBezTo>
                      <a:pt x="44" y="11"/>
                      <a:pt x="44" y="12"/>
                      <a:pt x="45" y="13"/>
                    </a:cubicBezTo>
                    <a:cubicBezTo>
                      <a:pt x="45" y="13"/>
                      <a:pt x="45" y="14"/>
                      <a:pt x="45" y="15"/>
                    </a:cubicBezTo>
                    <a:cubicBezTo>
                      <a:pt x="45" y="21"/>
                      <a:pt x="42" y="31"/>
                      <a:pt x="38" y="41"/>
                    </a:cubicBezTo>
                    <a:cubicBezTo>
                      <a:pt x="32" y="58"/>
                      <a:pt x="23" y="77"/>
                      <a:pt x="16" y="91"/>
                    </a:cubicBezTo>
                    <a:cubicBezTo>
                      <a:pt x="12" y="99"/>
                      <a:pt x="8" y="105"/>
                      <a:pt x="6" y="110"/>
                    </a:cubicBezTo>
                    <a:cubicBezTo>
                      <a:pt x="4" y="114"/>
                      <a:pt x="2" y="117"/>
                      <a:pt x="2" y="117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4" y="120"/>
                      <a:pt x="29" y="118"/>
                      <a:pt x="54" y="115"/>
                    </a:cubicBezTo>
                    <a:cubicBezTo>
                      <a:pt x="67" y="113"/>
                      <a:pt x="80" y="111"/>
                      <a:pt x="89" y="108"/>
                    </a:cubicBezTo>
                    <a:cubicBezTo>
                      <a:pt x="94" y="107"/>
                      <a:pt x="98" y="105"/>
                      <a:pt x="101" y="104"/>
                    </a:cubicBezTo>
                    <a:cubicBezTo>
                      <a:pt x="102" y="103"/>
                      <a:pt x="104" y="102"/>
                      <a:pt x="105" y="101"/>
                    </a:cubicBezTo>
                    <a:cubicBezTo>
                      <a:pt x="106" y="100"/>
                      <a:pt x="106" y="99"/>
                      <a:pt x="106" y="97"/>
                    </a:cubicBezTo>
                    <a:cubicBezTo>
                      <a:pt x="106" y="96"/>
                      <a:pt x="106" y="95"/>
                      <a:pt x="105" y="94"/>
                    </a:cubicBezTo>
                    <a:cubicBezTo>
                      <a:pt x="103" y="92"/>
                      <a:pt x="102" y="90"/>
                      <a:pt x="102" y="88"/>
                    </a:cubicBezTo>
                    <a:cubicBezTo>
                      <a:pt x="101" y="85"/>
                      <a:pt x="101" y="82"/>
                      <a:pt x="101" y="78"/>
                    </a:cubicBezTo>
                    <a:cubicBezTo>
                      <a:pt x="101" y="66"/>
                      <a:pt x="105" y="49"/>
                      <a:pt x="108" y="35"/>
                    </a:cubicBezTo>
                    <a:cubicBezTo>
                      <a:pt x="110" y="28"/>
                      <a:pt x="112" y="22"/>
                      <a:pt x="113" y="17"/>
                    </a:cubicBezTo>
                    <a:cubicBezTo>
                      <a:pt x="114" y="15"/>
                      <a:pt x="115" y="13"/>
                      <a:pt x="115" y="12"/>
                    </a:cubicBezTo>
                    <a:cubicBezTo>
                      <a:pt x="115" y="11"/>
                      <a:pt x="116" y="10"/>
                      <a:pt x="116" y="10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9"/>
                      <a:pt x="114" y="9"/>
                      <a:pt x="114" y="9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íṣḻiḋé"/>
              <p:cNvSpPr/>
              <p:nvPr/>
            </p:nvSpPr>
            <p:spPr bwMode="auto">
              <a:xfrm>
                <a:off x="2307759" y="5531601"/>
                <a:ext cx="382849" cy="146384"/>
              </a:xfrm>
              <a:custGeom>
                <a:avLst/>
                <a:gdLst>
                  <a:gd name="T0" fmla="*/ 146 w 235"/>
                  <a:gd name="T1" fmla="*/ 85 h 90"/>
                  <a:gd name="T2" fmla="*/ 141 w 235"/>
                  <a:gd name="T3" fmla="*/ 87 h 90"/>
                  <a:gd name="T4" fmla="*/ 149 w 235"/>
                  <a:gd name="T5" fmla="*/ 90 h 90"/>
                  <a:gd name="T6" fmla="*/ 146 w 235"/>
                  <a:gd name="T7" fmla="*/ 85 h 90"/>
                  <a:gd name="T8" fmla="*/ 0 w 235"/>
                  <a:gd name="T9" fmla="*/ 28 h 90"/>
                  <a:gd name="T10" fmla="*/ 0 w 235"/>
                  <a:gd name="T11" fmla="*/ 34 h 90"/>
                  <a:gd name="T12" fmla="*/ 24 w 235"/>
                  <a:gd name="T13" fmla="*/ 40 h 90"/>
                  <a:gd name="T14" fmla="*/ 52 w 235"/>
                  <a:gd name="T15" fmla="*/ 62 h 90"/>
                  <a:gd name="T16" fmla="*/ 138 w 235"/>
                  <a:gd name="T17" fmla="*/ 86 h 90"/>
                  <a:gd name="T18" fmla="*/ 139 w 235"/>
                  <a:gd name="T19" fmla="*/ 80 h 90"/>
                  <a:gd name="T20" fmla="*/ 52 w 235"/>
                  <a:gd name="T21" fmla="*/ 56 h 90"/>
                  <a:gd name="T22" fmla="*/ 24 w 235"/>
                  <a:gd name="T23" fmla="*/ 34 h 90"/>
                  <a:gd name="T24" fmla="*/ 0 w 235"/>
                  <a:gd name="T25" fmla="*/ 28 h 90"/>
                  <a:gd name="T26" fmla="*/ 235 w 235"/>
                  <a:gd name="T27" fmla="*/ 0 h 90"/>
                  <a:gd name="T28" fmla="*/ 202 w 235"/>
                  <a:gd name="T29" fmla="*/ 61 h 90"/>
                  <a:gd name="T30" fmla="*/ 203 w 235"/>
                  <a:gd name="T31" fmla="*/ 66 h 90"/>
                  <a:gd name="T32" fmla="*/ 235 w 235"/>
                  <a:gd name="T33" fmla="*/ 5 h 90"/>
                  <a:gd name="T34" fmla="*/ 235 w 235"/>
                  <a:gd name="T35" fmla="*/ 1 h 90"/>
                  <a:gd name="T36" fmla="*/ 235 w 235"/>
                  <a:gd name="T3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5" h="90">
                    <a:moveTo>
                      <a:pt x="146" y="85"/>
                    </a:moveTo>
                    <a:cubicBezTo>
                      <a:pt x="141" y="87"/>
                      <a:pt x="141" y="87"/>
                      <a:pt x="141" y="87"/>
                    </a:cubicBezTo>
                    <a:cubicBezTo>
                      <a:pt x="144" y="88"/>
                      <a:pt x="146" y="89"/>
                      <a:pt x="149" y="90"/>
                    </a:cubicBezTo>
                    <a:cubicBezTo>
                      <a:pt x="148" y="88"/>
                      <a:pt x="147" y="86"/>
                      <a:pt x="146" y="85"/>
                    </a:cubicBezTo>
                    <a:moveTo>
                      <a:pt x="0" y="28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7" y="38"/>
                      <a:pt x="16" y="40"/>
                      <a:pt x="24" y="40"/>
                    </a:cubicBezTo>
                    <a:cubicBezTo>
                      <a:pt x="38" y="40"/>
                      <a:pt x="52" y="62"/>
                      <a:pt x="52" y="62"/>
                    </a:cubicBezTo>
                    <a:cubicBezTo>
                      <a:pt x="52" y="62"/>
                      <a:pt x="106" y="75"/>
                      <a:pt x="138" y="86"/>
                    </a:cubicBezTo>
                    <a:cubicBezTo>
                      <a:pt x="138" y="84"/>
                      <a:pt x="139" y="82"/>
                      <a:pt x="139" y="80"/>
                    </a:cubicBezTo>
                    <a:cubicBezTo>
                      <a:pt x="107" y="69"/>
                      <a:pt x="52" y="56"/>
                      <a:pt x="52" y="56"/>
                    </a:cubicBezTo>
                    <a:cubicBezTo>
                      <a:pt x="52" y="56"/>
                      <a:pt x="38" y="34"/>
                      <a:pt x="24" y="34"/>
                    </a:cubicBezTo>
                    <a:cubicBezTo>
                      <a:pt x="17" y="34"/>
                      <a:pt x="8" y="31"/>
                      <a:pt x="0" y="28"/>
                    </a:cubicBezTo>
                    <a:moveTo>
                      <a:pt x="235" y="0"/>
                    </a:moveTo>
                    <a:cubicBezTo>
                      <a:pt x="234" y="17"/>
                      <a:pt x="219" y="42"/>
                      <a:pt x="202" y="61"/>
                    </a:cubicBezTo>
                    <a:cubicBezTo>
                      <a:pt x="202" y="62"/>
                      <a:pt x="203" y="63"/>
                      <a:pt x="203" y="66"/>
                    </a:cubicBezTo>
                    <a:cubicBezTo>
                      <a:pt x="220" y="46"/>
                      <a:pt x="235" y="22"/>
                      <a:pt x="235" y="5"/>
                    </a:cubicBezTo>
                    <a:cubicBezTo>
                      <a:pt x="235" y="4"/>
                      <a:pt x="235" y="2"/>
                      <a:pt x="235" y="1"/>
                    </a:cubicBezTo>
                    <a:cubicBezTo>
                      <a:pt x="235" y="0"/>
                      <a:pt x="235" y="0"/>
                      <a:pt x="235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i$ļïdé"/>
              <p:cNvSpPr/>
              <p:nvPr/>
            </p:nvSpPr>
            <p:spPr bwMode="auto">
              <a:xfrm>
                <a:off x="2201591" y="4854377"/>
                <a:ext cx="498669" cy="831651"/>
              </a:xfrm>
              <a:custGeom>
                <a:avLst/>
                <a:gdLst>
                  <a:gd name="T0" fmla="*/ 300 w 306"/>
                  <a:gd name="T1" fmla="*/ 415 h 511"/>
                  <a:gd name="T2" fmla="*/ 267 w 306"/>
                  <a:gd name="T3" fmla="*/ 477 h 511"/>
                  <a:gd name="T4" fmla="*/ 225 w 306"/>
                  <a:gd name="T5" fmla="*/ 505 h 511"/>
                  <a:gd name="T6" fmla="*/ 209 w 306"/>
                  <a:gd name="T7" fmla="*/ 498 h 511"/>
                  <a:gd name="T8" fmla="*/ 117 w 306"/>
                  <a:gd name="T9" fmla="*/ 472 h 511"/>
                  <a:gd name="T10" fmla="*/ 89 w 306"/>
                  <a:gd name="T11" fmla="*/ 450 h 511"/>
                  <a:gd name="T12" fmla="*/ 47 w 306"/>
                  <a:gd name="T13" fmla="*/ 436 h 511"/>
                  <a:gd name="T14" fmla="*/ 47 w 306"/>
                  <a:gd name="T15" fmla="*/ 417 h 511"/>
                  <a:gd name="T16" fmla="*/ 2 w 306"/>
                  <a:gd name="T17" fmla="*/ 425 h 511"/>
                  <a:gd name="T18" fmla="*/ 15 w 306"/>
                  <a:gd name="T19" fmla="*/ 280 h 511"/>
                  <a:gd name="T20" fmla="*/ 23 w 306"/>
                  <a:gd name="T21" fmla="*/ 172 h 511"/>
                  <a:gd name="T22" fmla="*/ 46 w 306"/>
                  <a:gd name="T23" fmla="*/ 65 h 511"/>
                  <a:gd name="T24" fmla="*/ 66 w 306"/>
                  <a:gd name="T25" fmla="*/ 10 h 511"/>
                  <a:gd name="T26" fmla="*/ 160 w 306"/>
                  <a:gd name="T27" fmla="*/ 10 h 511"/>
                  <a:gd name="T28" fmla="*/ 205 w 306"/>
                  <a:gd name="T29" fmla="*/ 14 h 511"/>
                  <a:gd name="T30" fmla="*/ 215 w 306"/>
                  <a:gd name="T31" fmla="*/ 21 h 511"/>
                  <a:gd name="T32" fmla="*/ 217 w 306"/>
                  <a:gd name="T33" fmla="*/ 25 h 511"/>
                  <a:gd name="T34" fmla="*/ 244 w 306"/>
                  <a:gd name="T35" fmla="*/ 81 h 511"/>
                  <a:gd name="T36" fmla="*/ 306 w 306"/>
                  <a:gd name="T37" fmla="*/ 239 h 511"/>
                  <a:gd name="T38" fmla="*/ 293 w 306"/>
                  <a:gd name="T39" fmla="*/ 287 h 511"/>
                  <a:gd name="T40" fmla="*/ 300 w 306"/>
                  <a:gd name="T41" fmla="*/ 41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6" h="511">
                    <a:moveTo>
                      <a:pt x="300" y="415"/>
                    </a:moveTo>
                    <a:cubicBezTo>
                      <a:pt x="299" y="432"/>
                      <a:pt x="284" y="458"/>
                      <a:pt x="267" y="477"/>
                    </a:cubicBezTo>
                    <a:cubicBezTo>
                      <a:pt x="250" y="497"/>
                      <a:pt x="232" y="511"/>
                      <a:pt x="225" y="505"/>
                    </a:cubicBezTo>
                    <a:cubicBezTo>
                      <a:pt x="220" y="502"/>
                      <a:pt x="214" y="499"/>
                      <a:pt x="209" y="498"/>
                    </a:cubicBezTo>
                    <a:cubicBezTo>
                      <a:pt x="178" y="486"/>
                      <a:pt x="117" y="472"/>
                      <a:pt x="117" y="472"/>
                    </a:cubicBezTo>
                    <a:cubicBezTo>
                      <a:pt x="117" y="472"/>
                      <a:pt x="103" y="450"/>
                      <a:pt x="89" y="450"/>
                    </a:cubicBezTo>
                    <a:cubicBezTo>
                      <a:pt x="74" y="450"/>
                      <a:pt x="47" y="436"/>
                      <a:pt x="47" y="436"/>
                    </a:cubicBezTo>
                    <a:cubicBezTo>
                      <a:pt x="47" y="436"/>
                      <a:pt x="49" y="432"/>
                      <a:pt x="47" y="417"/>
                    </a:cubicBezTo>
                    <a:cubicBezTo>
                      <a:pt x="44" y="403"/>
                      <a:pt x="2" y="425"/>
                      <a:pt x="2" y="425"/>
                    </a:cubicBezTo>
                    <a:cubicBezTo>
                      <a:pt x="2" y="425"/>
                      <a:pt x="0" y="328"/>
                      <a:pt x="15" y="280"/>
                    </a:cubicBezTo>
                    <a:cubicBezTo>
                      <a:pt x="30" y="233"/>
                      <a:pt x="23" y="172"/>
                      <a:pt x="23" y="172"/>
                    </a:cubicBezTo>
                    <a:cubicBezTo>
                      <a:pt x="23" y="172"/>
                      <a:pt x="34" y="113"/>
                      <a:pt x="46" y="65"/>
                    </a:cubicBezTo>
                    <a:cubicBezTo>
                      <a:pt x="53" y="37"/>
                      <a:pt x="60" y="13"/>
                      <a:pt x="66" y="10"/>
                    </a:cubicBezTo>
                    <a:cubicBezTo>
                      <a:pt x="81" y="0"/>
                      <a:pt x="160" y="10"/>
                      <a:pt x="160" y="10"/>
                    </a:cubicBezTo>
                    <a:cubicBezTo>
                      <a:pt x="160" y="10"/>
                      <a:pt x="193" y="10"/>
                      <a:pt x="205" y="14"/>
                    </a:cubicBezTo>
                    <a:cubicBezTo>
                      <a:pt x="209" y="15"/>
                      <a:pt x="213" y="18"/>
                      <a:pt x="215" y="21"/>
                    </a:cubicBezTo>
                    <a:cubicBezTo>
                      <a:pt x="216" y="22"/>
                      <a:pt x="216" y="23"/>
                      <a:pt x="217" y="25"/>
                    </a:cubicBezTo>
                    <a:cubicBezTo>
                      <a:pt x="226" y="38"/>
                      <a:pt x="235" y="61"/>
                      <a:pt x="244" y="81"/>
                    </a:cubicBezTo>
                    <a:cubicBezTo>
                      <a:pt x="256" y="112"/>
                      <a:pt x="306" y="239"/>
                      <a:pt x="306" y="239"/>
                    </a:cubicBezTo>
                    <a:cubicBezTo>
                      <a:pt x="306" y="239"/>
                      <a:pt x="304" y="248"/>
                      <a:pt x="293" y="287"/>
                    </a:cubicBezTo>
                    <a:cubicBezTo>
                      <a:pt x="282" y="326"/>
                      <a:pt x="301" y="382"/>
                      <a:pt x="300" y="415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iṥlíḋê"/>
              <p:cNvSpPr/>
              <p:nvPr/>
            </p:nvSpPr>
            <p:spPr bwMode="auto">
              <a:xfrm>
                <a:off x="2542616" y="5594338"/>
                <a:ext cx="130298" cy="159253"/>
              </a:xfrm>
              <a:custGeom>
                <a:avLst/>
                <a:gdLst>
                  <a:gd name="T0" fmla="*/ 34 w 80"/>
                  <a:gd name="T1" fmla="*/ 0 h 98"/>
                  <a:gd name="T2" fmla="*/ 58 w 80"/>
                  <a:gd name="T3" fmla="*/ 23 h 98"/>
                  <a:gd name="T4" fmla="*/ 52 w 80"/>
                  <a:gd name="T5" fmla="*/ 92 h 98"/>
                  <a:gd name="T6" fmla="*/ 0 w 80"/>
                  <a:gd name="T7" fmla="*/ 44 h 98"/>
                  <a:gd name="T8" fmla="*/ 34 w 80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8">
                    <a:moveTo>
                      <a:pt x="34" y="0"/>
                    </a:move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80" y="98"/>
                      <a:pt x="52" y="92"/>
                    </a:cubicBezTo>
                    <a:cubicBezTo>
                      <a:pt x="23" y="85"/>
                      <a:pt x="0" y="44"/>
                      <a:pt x="0" y="44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iŝlïdê"/>
              <p:cNvSpPr/>
              <p:nvPr/>
            </p:nvSpPr>
            <p:spPr bwMode="auto">
              <a:xfrm>
                <a:off x="2552268" y="4905853"/>
                <a:ext cx="143167" cy="347460"/>
              </a:xfrm>
              <a:custGeom>
                <a:avLst/>
                <a:gdLst>
                  <a:gd name="T0" fmla="*/ 0 w 88"/>
                  <a:gd name="T1" fmla="*/ 0 h 214"/>
                  <a:gd name="T2" fmla="*/ 7 w 88"/>
                  <a:gd name="T3" fmla="*/ 43 h 214"/>
                  <a:gd name="T4" fmla="*/ 18 w 88"/>
                  <a:gd name="T5" fmla="*/ 135 h 214"/>
                  <a:gd name="T6" fmla="*/ 88 w 88"/>
                  <a:gd name="T7" fmla="*/ 214 h 214"/>
                  <a:gd name="T8" fmla="*/ 27 w 88"/>
                  <a:gd name="T9" fmla="*/ 57 h 214"/>
                  <a:gd name="T10" fmla="*/ 0 w 88"/>
                  <a:gd name="T1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14">
                    <a:moveTo>
                      <a:pt x="0" y="0"/>
                    </a:moveTo>
                    <a:cubicBezTo>
                      <a:pt x="1" y="16"/>
                      <a:pt x="3" y="35"/>
                      <a:pt x="7" y="43"/>
                    </a:cubicBezTo>
                    <a:cubicBezTo>
                      <a:pt x="14" y="58"/>
                      <a:pt x="18" y="135"/>
                      <a:pt x="18" y="135"/>
                    </a:cubicBezTo>
                    <a:cubicBezTo>
                      <a:pt x="18" y="135"/>
                      <a:pt x="32" y="214"/>
                      <a:pt x="88" y="214"/>
                    </a:cubicBezTo>
                    <a:cubicBezTo>
                      <a:pt x="88" y="214"/>
                      <a:pt x="39" y="87"/>
                      <a:pt x="27" y="57"/>
                    </a:cubicBezTo>
                    <a:cubicBezTo>
                      <a:pt x="18" y="36"/>
                      <a:pt x="9" y="13"/>
                      <a:pt x="0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ísḷîďè"/>
              <p:cNvSpPr/>
              <p:nvPr/>
            </p:nvSpPr>
            <p:spPr bwMode="auto">
              <a:xfrm>
                <a:off x="2555485" y="4894592"/>
                <a:ext cx="143167" cy="350677"/>
              </a:xfrm>
              <a:custGeom>
                <a:avLst/>
                <a:gdLst>
                  <a:gd name="T0" fmla="*/ 88 w 88"/>
                  <a:gd name="T1" fmla="*/ 215 h 215"/>
                  <a:gd name="T2" fmla="*/ 18 w 88"/>
                  <a:gd name="T3" fmla="*/ 136 h 215"/>
                  <a:gd name="T4" fmla="*/ 7 w 88"/>
                  <a:gd name="T5" fmla="*/ 44 h 215"/>
                  <a:gd name="T6" fmla="*/ 0 w 88"/>
                  <a:gd name="T7" fmla="*/ 0 h 215"/>
                  <a:gd name="T8" fmla="*/ 27 w 88"/>
                  <a:gd name="T9" fmla="*/ 57 h 215"/>
                  <a:gd name="T10" fmla="*/ 88 w 88"/>
                  <a:gd name="T11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15">
                    <a:moveTo>
                      <a:pt x="88" y="215"/>
                    </a:moveTo>
                    <a:cubicBezTo>
                      <a:pt x="32" y="214"/>
                      <a:pt x="18" y="136"/>
                      <a:pt x="18" y="136"/>
                    </a:cubicBezTo>
                    <a:cubicBezTo>
                      <a:pt x="18" y="136"/>
                      <a:pt x="14" y="58"/>
                      <a:pt x="7" y="44"/>
                    </a:cubicBezTo>
                    <a:cubicBezTo>
                      <a:pt x="3" y="36"/>
                      <a:pt x="1" y="16"/>
                      <a:pt x="0" y="0"/>
                    </a:cubicBezTo>
                    <a:cubicBezTo>
                      <a:pt x="9" y="13"/>
                      <a:pt x="18" y="36"/>
                      <a:pt x="27" y="57"/>
                    </a:cubicBezTo>
                    <a:cubicBezTo>
                      <a:pt x="39" y="87"/>
                      <a:pt x="88" y="215"/>
                      <a:pt x="88" y="215"/>
                    </a:cubicBezTo>
                    <a:close/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ṥļíḋè"/>
              <p:cNvSpPr/>
              <p:nvPr/>
            </p:nvSpPr>
            <p:spPr bwMode="auto">
              <a:xfrm>
                <a:off x="2531356" y="5671551"/>
                <a:ext cx="6434" cy="3217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1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Sľîḑè"/>
              <p:cNvSpPr/>
              <p:nvPr/>
            </p:nvSpPr>
            <p:spPr bwMode="auto">
              <a:xfrm>
                <a:off x="2532965" y="5661899"/>
                <a:ext cx="12869" cy="11261"/>
              </a:xfrm>
              <a:custGeom>
                <a:avLst/>
                <a:gdLst>
                  <a:gd name="T0" fmla="*/ 1 w 8"/>
                  <a:gd name="T1" fmla="*/ 0 h 7"/>
                  <a:gd name="T2" fmla="*/ 0 w 8"/>
                  <a:gd name="T3" fmla="*/ 6 h 7"/>
                  <a:gd name="T4" fmla="*/ 3 w 8"/>
                  <a:gd name="T5" fmla="*/ 7 h 7"/>
                  <a:gd name="T6" fmla="*/ 8 w 8"/>
                  <a:gd name="T7" fmla="*/ 5 h 7"/>
                  <a:gd name="T8" fmla="*/ 6 w 8"/>
                  <a:gd name="T9" fmla="*/ 2 h 7"/>
                  <a:gd name="T10" fmla="*/ 6 w 8"/>
                  <a:gd name="T11" fmla="*/ 2 h 7"/>
                  <a:gd name="T12" fmla="*/ 6 w 8"/>
                  <a:gd name="T13" fmla="*/ 2 h 7"/>
                  <a:gd name="T14" fmla="*/ 6 w 8"/>
                  <a:gd name="T15" fmla="*/ 2 h 7"/>
                  <a:gd name="T16" fmla="*/ 6 w 8"/>
                  <a:gd name="T17" fmla="*/ 2 h 7"/>
                  <a:gd name="T18" fmla="*/ 6 w 8"/>
                  <a:gd name="T19" fmla="*/ 2 h 7"/>
                  <a:gd name="T20" fmla="*/ 1 w 8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7">
                    <a:moveTo>
                      <a:pt x="1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1" y="6"/>
                      <a:pt x="2" y="7"/>
                      <a:pt x="3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0"/>
                      <a:pt x="1" y="0"/>
                    </a:cubicBezTo>
                  </a:path>
                </a:pathLst>
              </a:custGeom>
              <a:solidFill>
                <a:srgbClr val="373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ṥḻîdê"/>
              <p:cNvSpPr/>
              <p:nvPr/>
            </p:nvSpPr>
            <p:spPr bwMode="auto">
              <a:xfrm>
                <a:off x="2412319" y="4905853"/>
                <a:ext cx="136732" cy="759264"/>
              </a:xfrm>
              <a:custGeom>
                <a:avLst/>
                <a:gdLst>
                  <a:gd name="T0" fmla="*/ 45 w 84"/>
                  <a:gd name="T1" fmla="*/ 0 h 467"/>
                  <a:gd name="T2" fmla="*/ 33 w 84"/>
                  <a:gd name="T3" fmla="*/ 15 h 467"/>
                  <a:gd name="T4" fmla="*/ 5 w 84"/>
                  <a:gd name="T5" fmla="*/ 117 h 467"/>
                  <a:gd name="T6" fmla="*/ 0 w 84"/>
                  <a:gd name="T7" fmla="*/ 240 h 467"/>
                  <a:gd name="T8" fmla="*/ 9 w 84"/>
                  <a:gd name="T9" fmla="*/ 266 h 467"/>
                  <a:gd name="T10" fmla="*/ 25 w 84"/>
                  <a:gd name="T11" fmla="*/ 302 h 467"/>
                  <a:gd name="T12" fmla="*/ 44 w 84"/>
                  <a:gd name="T13" fmla="*/ 362 h 467"/>
                  <a:gd name="T14" fmla="*/ 58 w 84"/>
                  <a:gd name="T15" fmla="*/ 405 h 467"/>
                  <a:gd name="T16" fmla="*/ 69 w 84"/>
                  <a:gd name="T17" fmla="*/ 445 h 467"/>
                  <a:gd name="T18" fmla="*/ 75 w 84"/>
                  <a:gd name="T19" fmla="*/ 465 h 467"/>
                  <a:gd name="T20" fmla="*/ 80 w 84"/>
                  <a:gd name="T21" fmla="*/ 467 h 467"/>
                  <a:gd name="T22" fmla="*/ 75 w 84"/>
                  <a:gd name="T23" fmla="*/ 438 h 467"/>
                  <a:gd name="T24" fmla="*/ 64 w 84"/>
                  <a:gd name="T25" fmla="*/ 399 h 467"/>
                  <a:gd name="T26" fmla="*/ 50 w 84"/>
                  <a:gd name="T27" fmla="*/ 356 h 467"/>
                  <a:gd name="T28" fmla="*/ 31 w 84"/>
                  <a:gd name="T29" fmla="*/ 295 h 467"/>
                  <a:gd name="T30" fmla="*/ 15 w 84"/>
                  <a:gd name="T31" fmla="*/ 260 h 467"/>
                  <a:gd name="T32" fmla="*/ 7 w 84"/>
                  <a:gd name="T33" fmla="*/ 234 h 467"/>
                  <a:gd name="T34" fmla="*/ 11 w 84"/>
                  <a:gd name="T35" fmla="*/ 110 h 467"/>
                  <a:gd name="T36" fmla="*/ 39 w 84"/>
                  <a:gd name="T37" fmla="*/ 9 h 467"/>
                  <a:gd name="T38" fmla="*/ 45 w 84"/>
                  <a:gd name="T39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467">
                    <a:moveTo>
                      <a:pt x="45" y="0"/>
                    </a:moveTo>
                    <a:cubicBezTo>
                      <a:pt x="41" y="3"/>
                      <a:pt x="37" y="8"/>
                      <a:pt x="33" y="15"/>
                    </a:cubicBezTo>
                    <a:cubicBezTo>
                      <a:pt x="6" y="60"/>
                      <a:pt x="5" y="117"/>
                      <a:pt x="5" y="117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9" y="257"/>
                      <a:pt x="9" y="266"/>
                    </a:cubicBezTo>
                    <a:cubicBezTo>
                      <a:pt x="8" y="275"/>
                      <a:pt x="25" y="302"/>
                      <a:pt x="25" y="302"/>
                    </a:cubicBezTo>
                    <a:cubicBezTo>
                      <a:pt x="25" y="302"/>
                      <a:pt x="29" y="354"/>
                      <a:pt x="44" y="362"/>
                    </a:cubicBezTo>
                    <a:cubicBezTo>
                      <a:pt x="58" y="405"/>
                      <a:pt x="58" y="405"/>
                      <a:pt x="58" y="405"/>
                    </a:cubicBezTo>
                    <a:cubicBezTo>
                      <a:pt x="58" y="405"/>
                      <a:pt x="59" y="433"/>
                      <a:pt x="69" y="445"/>
                    </a:cubicBezTo>
                    <a:cubicBezTo>
                      <a:pt x="74" y="451"/>
                      <a:pt x="75" y="459"/>
                      <a:pt x="75" y="465"/>
                    </a:cubicBezTo>
                    <a:cubicBezTo>
                      <a:pt x="76" y="465"/>
                      <a:pt x="78" y="466"/>
                      <a:pt x="80" y="467"/>
                    </a:cubicBezTo>
                    <a:cubicBezTo>
                      <a:pt x="80" y="465"/>
                      <a:pt x="84" y="449"/>
                      <a:pt x="75" y="438"/>
                    </a:cubicBezTo>
                    <a:cubicBezTo>
                      <a:pt x="65" y="427"/>
                      <a:pt x="64" y="399"/>
                      <a:pt x="64" y="399"/>
                    </a:cubicBezTo>
                    <a:cubicBezTo>
                      <a:pt x="50" y="356"/>
                      <a:pt x="50" y="356"/>
                      <a:pt x="50" y="356"/>
                    </a:cubicBezTo>
                    <a:cubicBezTo>
                      <a:pt x="35" y="347"/>
                      <a:pt x="31" y="295"/>
                      <a:pt x="31" y="295"/>
                    </a:cubicBezTo>
                    <a:cubicBezTo>
                      <a:pt x="31" y="295"/>
                      <a:pt x="14" y="269"/>
                      <a:pt x="15" y="260"/>
                    </a:cubicBezTo>
                    <a:cubicBezTo>
                      <a:pt x="15" y="251"/>
                      <a:pt x="7" y="234"/>
                      <a:pt x="7" y="234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11" y="110"/>
                      <a:pt x="12" y="54"/>
                      <a:pt x="39" y="9"/>
                    </a:cubicBezTo>
                    <a:cubicBezTo>
                      <a:pt x="41" y="5"/>
                      <a:pt x="43" y="2"/>
                      <a:pt x="45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ṩḻiḍé"/>
              <p:cNvSpPr/>
              <p:nvPr/>
            </p:nvSpPr>
            <p:spPr bwMode="auto">
              <a:xfrm>
                <a:off x="2542616" y="5636161"/>
                <a:ext cx="85257" cy="33781"/>
              </a:xfrm>
              <a:custGeom>
                <a:avLst/>
                <a:gdLst>
                  <a:gd name="T0" fmla="*/ 0 w 52"/>
                  <a:gd name="T1" fmla="*/ 18 h 21"/>
                  <a:gd name="T2" fmla="*/ 0 w 52"/>
                  <a:gd name="T3" fmla="*/ 18 h 21"/>
                  <a:gd name="T4" fmla="*/ 0 w 52"/>
                  <a:gd name="T5" fmla="*/ 18 h 21"/>
                  <a:gd name="T6" fmla="*/ 0 w 52"/>
                  <a:gd name="T7" fmla="*/ 18 h 21"/>
                  <a:gd name="T8" fmla="*/ 52 w 52"/>
                  <a:gd name="T9" fmla="*/ 4 h 21"/>
                  <a:gd name="T10" fmla="*/ 52 w 52"/>
                  <a:gd name="T11" fmla="*/ 4 h 21"/>
                  <a:gd name="T12" fmla="*/ 52 w 52"/>
                  <a:gd name="T13" fmla="*/ 4 h 21"/>
                  <a:gd name="T14" fmla="*/ 49 w 52"/>
                  <a:gd name="T15" fmla="*/ 0 h 21"/>
                  <a:gd name="T16" fmla="*/ 0 w 52"/>
                  <a:gd name="T17" fmla="*/ 18 h 21"/>
                  <a:gd name="T18" fmla="*/ 2 w 52"/>
                  <a:gd name="T19" fmla="*/ 21 h 21"/>
                  <a:gd name="T20" fmla="*/ 52 w 52"/>
                  <a:gd name="T21" fmla="*/ 4 h 21"/>
                  <a:gd name="T22" fmla="*/ 51 w 52"/>
                  <a:gd name="T23" fmla="*/ 4 h 21"/>
                  <a:gd name="T24" fmla="*/ 49 w 52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1"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52" y="4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moveTo>
                      <a:pt x="49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9"/>
                      <a:pt x="2" y="21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1" y="4"/>
                    </a:cubicBezTo>
                    <a:cubicBezTo>
                      <a:pt x="50" y="4"/>
                      <a:pt x="49" y="3"/>
                      <a:pt x="49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íṩľiḑe"/>
              <p:cNvSpPr/>
              <p:nvPr/>
            </p:nvSpPr>
            <p:spPr bwMode="auto">
              <a:xfrm>
                <a:off x="2423579" y="4846334"/>
                <a:ext cx="225205" cy="818783"/>
              </a:xfrm>
              <a:custGeom>
                <a:avLst/>
                <a:gdLst>
                  <a:gd name="T0" fmla="*/ 75 w 138"/>
                  <a:gd name="T1" fmla="*/ 45 h 503"/>
                  <a:gd name="T2" fmla="*/ 32 w 138"/>
                  <a:gd name="T3" fmla="*/ 45 h 503"/>
                  <a:gd name="T4" fmla="*/ 4 w 138"/>
                  <a:gd name="T5" fmla="*/ 146 h 503"/>
                  <a:gd name="T6" fmla="*/ 0 w 138"/>
                  <a:gd name="T7" fmla="*/ 270 h 503"/>
                  <a:gd name="T8" fmla="*/ 8 w 138"/>
                  <a:gd name="T9" fmla="*/ 296 h 503"/>
                  <a:gd name="T10" fmla="*/ 24 w 138"/>
                  <a:gd name="T11" fmla="*/ 331 h 503"/>
                  <a:gd name="T12" fmla="*/ 43 w 138"/>
                  <a:gd name="T13" fmla="*/ 392 h 503"/>
                  <a:gd name="T14" fmla="*/ 57 w 138"/>
                  <a:gd name="T15" fmla="*/ 435 h 503"/>
                  <a:gd name="T16" fmla="*/ 68 w 138"/>
                  <a:gd name="T17" fmla="*/ 474 h 503"/>
                  <a:gd name="T18" fmla="*/ 73 w 138"/>
                  <a:gd name="T19" fmla="*/ 503 h 503"/>
                  <a:gd name="T20" fmla="*/ 131 w 138"/>
                  <a:gd name="T21" fmla="*/ 482 h 503"/>
                  <a:gd name="T22" fmla="*/ 131 w 138"/>
                  <a:gd name="T23" fmla="*/ 467 h 503"/>
                  <a:gd name="T24" fmla="*/ 127 w 138"/>
                  <a:gd name="T25" fmla="*/ 426 h 503"/>
                  <a:gd name="T26" fmla="*/ 85 w 138"/>
                  <a:gd name="T27" fmla="*/ 333 h 503"/>
                  <a:gd name="T28" fmla="*/ 76 w 138"/>
                  <a:gd name="T29" fmla="*/ 293 h 503"/>
                  <a:gd name="T30" fmla="*/ 80 w 138"/>
                  <a:gd name="T31" fmla="*/ 110 h 503"/>
                  <a:gd name="T32" fmla="*/ 75 w 138"/>
                  <a:gd name="T33" fmla="*/ 45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8" h="503">
                    <a:moveTo>
                      <a:pt x="75" y="45"/>
                    </a:moveTo>
                    <a:cubicBezTo>
                      <a:pt x="75" y="45"/>
                      <a:pt x="59" y="0"/>
                      <a:pt x="32" y="45"/>
                    </a:cubicBezTo>
                    <a:cubicBezTo>
                      <a:pt x="5" y="90"/>
                      <a:pt x="4" y="146"/>
                      <a:pt x="4" y="146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0" y="270"/>
                      <a:pt x="8" y="287"/>
                      <a:pt x="8" y="296"/>
                    </a:cubicBezTo>
                    <a:cubicBezTo>
                      <a:pt x="7" y="305"/>
                      <a:pt x="24" y="331"/>
                      <a:pt x="24" y="331"/>
                    </a:cubicBezTo>
                    <a:cubicBezTo>
                      <a:pt x="24" y="331"/>
                      <a:pt x="28" y="383"/>
                      <a:pt x="43" y="392"/>
                    </a:cubicBezTo>
                    <a:cubicBezTo>
                      <a:pt x="57" y="435"/>
                      <a:pt x="57" y="435"/>
                      <a:pt x="57" y="435"/>
                    </a:cubicBezTo>
                    <a:cubicBezTo>
                      <a:pt x="57" y="435"/>
                      <a:pt x="58" y="463"/>
                      <a:pt x="68" y="474"/>
                    </a:cubicBezTo>
                    <a:cubicBezTo>
                      <a:pt x="78" y="486"/>
                      <a:pt x="73" y="503"/>
                      <a:pt x="73" y="503"/>
                    </a:cubicBezTo>
                    <a:cubicBezTo>
                      <a:pt x="131" y="482"/>
                      <a:pt x="131" y="482"/>
                      <a:pt x="131" y="482"/>
                    </a:cubicBezTo>
                    <a:cubicBezTo>
                      <a:pt x="131" y="482"/>
                      <a:pt x="124" y="485"/>
                      <a:pt x="131" y="467"/>
                    </a:cubicBezTo>
                    <a:cubicBezTo>
                      <a:pt x="138" y="449"/>
                      <a:pt x="127" y="426"/>
                      <a:pt x="127" y="426"/>
                    </a:cubicBezTo>
                    <a:cubicBezTo>
                      <a:pt x="127" y="426"/>
                      <a:pt x="90" y="345"/>
                      <a:pt x="85" y="333"/>
                    </a:cubicBezTo>
                    <a:cubicBezTo>
                      <a:pt x="80" y="321"/>
                      <a:pt x="74" y="307"/>
                      <a:pt x="76" y="293"/>
                    </a:cubicBezTo>
                    <a:cubicBezTo>
                      <a:pt x="79" y="279"/>
                      <a:pt x="77" y="133"/>
                      <a:pt x="80" y="110"/>
                    </a:cubicBezTo>
                    <a:cubicBezTo>
                      <a:pt x="84" y="88"/>
                      <a:pt x="75" y="45"/>
                      <a:pt x="75" y="45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ïṩlíḓé"/>
              <p:cNvSpPr/>
              <p:nvPr/>
            </p:nvSpPr>
            <p:spPr bwMode="auto">
              <a:xfrm>
                <a:off x="2537791" y="5547687"/>
                <a:ext cx="40216" cy="14478"/>
              </a:xfrm>
              <a:custGeom>
                <a:avLst/>
                <a:gdLst>
                  <a:gd name="T0" fmla="*/ 0 w 25"/>
                  <a:gd name="T1" fmla="*/ 0 h 9"/>
                  <a:gd name="T2" fmla="*/ 3 w 25"/>
                  <a:gd name="T3" fmla="*/ 3 h 9"/>
                  <a:gd name="T4" fmla="*/ 9 w 25"/>
                  <a:gd name="T5" fmla="*/ 6 h 9"/>
                  <a:gd name="T6" fmla="*/ 13 w 25"/>
                  <a:gd name="T7" fmla="*/ 8 h 9"/>
                  <a:gd name="T8" fmla="*/ 17 w 25"/>
                  <a:gd name="T9" fmla="*/ 9 h 9"/>
                  <a:gd name="T10" fmla="*/ 17 w 25"/>
                  <a:gd name="T11" fmla="*/ 9 h 9"/>
                  <a:gd name="T12" fmla="*/ 25 w 25"/>
                  <a:gd name="T13" fmla="*/ 9 h 9"/>
                  <a:gd name="T14" fmla="*/ 19 w 25"/>
                  <a:gd name="T15" fmla="*/ 7 h 9"/>
                  <a:gd name="T16" fmla="*/ 14 w 25"/>
                  <a:gd name="T17" fmla="*/ 3 h 9"/>
                  <a:gd name="T18" fmla="*/ 6 w 25"/>
                  <a:gd name="T19" fmla="*/ 1 h 9"/>
                  <a:gd name="T20" fmla="*/ 0 w 2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">
                    <a:moveTo>
                      <a:pt x="0" y="0"/>
                    </a:moveTo>
                    <a:cubicBezTo>
                      <a:pt x="0" y="2"/>
                      <a:pt x="2" y="2"/>
                      <a:pt x="3" y="3"/>
                    </a:cubicBezTo>
                    <a:cubicBezTo>
                      <a:pt x="5" y="3"/>
                      <a:pt x="7" y="4"/>
                      <a:pt x="9" y="6"/>
                    </a:cubicBezTo>
                    <a:cubicBezTo>
                      <a:pt x="10" y="7"/>
                      <a:pt x="11" y="8"/>
                      <a:pt x="13" y="8"/>
                    </a:cubicBezTo>
                    <a:cubicBezTo>
                      <a:pt x="14" y="9"/>
                      <a:pt x="15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0" y="9"/>
                      <a:pt x="23" y="9"/>
                      <a:pt x="25" y="9"/>
                    </a:cubicBezTo>
                    <a:cubicBezTo>
                      <a:pt x="23" y="9"/>
                      <a:pt x="21" y="8"/>
                      <a:pt x="19" y="7"/>
                    </a:cubicBezTo>
                    <a:cubicBezTo>
                      <a:pt x="17" y="6"/>
                      <a:pt x="15" y="4"/>
                      <a:pt x="14" y="3"/>
                    </a:cubicBezTo>
                    <a:cubicBezTo>
                      <a:pt x="11" y="2"/>
                      <a:pt x="9" y="2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iṣlïdè"/>
              <p:cNvSpPr/>
              <p:nvPr/>
            </p:nvSpPr>
            <p:spPr bwMode="auto">
              <a:xfrm>
                <a:off x="2565137" y="5576642"/>
                <a:ext cx="49867" cy="12869"/>
              </a:xfrm>
              <a:custGeom>
                <a:avLst/>
                <a:gdLst>
                  <a:gd name="T0" fmla="*/ 21 w 30"/>
                  <a:gd name="T1" fmla="*/ 0 h 7"/>
                  <a:gd name="T2" fmla="*/ 19 w 30"/>
                  <a:gd name="T3" fmla="*/ 0 h 7"/>
                  <a:gd name="T4" fmla="*/ 12 w 30"/>
                  <a:gd name="T5" fmla="*/ 1 h 7"/>
                  <a:gd name="T6" fmla="*/ 11 w 30"/>
                  <a:gd name="T7" fmla="*/ 1 h 7"/>
                  <a:gd name="T8" fmla="*/ 10 w 30"/>
                  <a:gd name="T9" fmla="*/ 1 h 7"/>
                  <a:gd name="T10" fmla="*/ 8 w 30"/>
                  <a:gd name="T11" fmla="*/ 1 h 7"/>
                  <a:gd name="T12" fmla="*/ 0 w 30"/>
                  <a:gd name="T13" fmla="*/ 5 h 7"/>
                  <a:gd name="T14" fmla="*/ 2 w 30"/>
                  <a:gd name="T15" fmla="*/ 7 h 7"/>
                  <a:gd name="T16" fmla="*/ 8 w 30"/>
                  <a:gd name="T17" fmla="*/ 4 h 7"/>
                  <a:gd name="T18" fmla="*/ 10 w 30"/>
                  <a:gd name="T19" fmla="*/ 3 h 7"/>
                  <a:gd name="T20" fmla="*/ 13 w 30"/>
                  <a:gd name="T21" fmla="*/ 4 h 7"/>
                  <a:gd name="T22" fmla="*/ 16 w 30"/>
                  <a:gd name="T23" fmla="*/ 4 h 7"/>
                  <a:gd name="T24" fmla="*/ 30 w 30"/>
                  <a:gd name="T25" fmla="*/ 1 h 7"/>
                  <a:gd name="T26" fmla="*/ 21 w 30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7">
                    <a:moveTo>
                      <a:pt x="21" y="0"/>
                    </a:moveTo>
                    <a:cubicBezTo>
                      <a:pt x="21" y="0"/>
                      <a:pt x="20" y="0"/>
                      <a:pt x="19" y="0"/>
                    </a:cubicBezTo>
                    <a:cubicBezTo>
                      <a:pt x="17" y="0"/>
                      <a:pt x="14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4" y="1"/>
                      <a:pt x="0" y="1"/>
                      <a:pt x="0" y="5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3" y="7"/>
                      <a:pt x="6" y="4"/>
                      <a:pt x="8" y="4"/>
                    </a:cubicBezTo>
                    <a:cubicBezTo>
                      <a:pt x="9" y="4"/>
                      <a:pt x="9" y="3"/>
                      <a:pt x="10" y="3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21" y="4"/>
                      <a:pt x="26" y="3"/>
                      <a:pt x="30" y="1"/>
                    </a:cubicBezTo>
                    <a:cubicBezTo>
                      <a:pt x="27" y="0"/>
                      <a:pt x="24" y="0"/>
                      <a:pt x="21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îṡ1ïḋé"/>
              <p:cNvSpPr/>
              <p:nvPr/>
            </p:nvSpPr>
            <p:spPr bwMode="auto">
              <a:xfrm>
                <a:off x="2277196" y="4878506"/>
                <a:ext cx="217163" cy="86865"/>
              </a:xfrm>
              <a:custGeom>
                <a:avLst/>
                <a:gdLst>
                  <a:gd name="T0" fmla="*/ 91 w 133"/>
                  <a:gd name="T1" fmla="*/ 0 h 53"/>
                  <a:gd name="T2" fmla="*/ 84 w 133"/>
                  <a:gd name="T3" fmla="*/ 0 h 53"/>
                  <a:gd name="T4" fmla="*/ 67 w 133"/>
                  <a:gd name="T5" fmla="*/ 9 h 53"/>
                  <a:gd name="T6" fmla="*/ 48 w 133"/>
                  <a:gd name="T7" fmla="*/ 39 h 53"/>
                  <a:gd name="T8" fmla="*/ 29 w 133"/>
                  <a:gd name="T9" fmla="*/ 48 h 53"/>
                  <a:gd name="T10" fmla="*/ 18 w 133"/>
                  <a:gd name="T11" fmla="*/ 49 h 53"/>
                  <a:gd name="T12" fmla="*/ 2 w 133"/>
                  <a:gd name="T13" fmla="*/ 47 h 53"/>
                  <a:gd name="T14" fmla="*/ 1 w 133"/>
                  <a:gd name="T15" fmla="*/ 47 h 53"/>
                  <a:gd name="T16" fmla="*/ 0 w 133"/>
                  <a:gd name="T17" fmla="*/ 51 h 53"/>
                  <a:gd name="T18" fmla="*/ 4 w 133"/>
                  <a:gd name="T19" fmla="*/ 51 h 53"/>
                  <a:gd name="T20" fmla="*/ 20 w 133"/>
                  <a:gd name="T21" fmla="*/ 53 h 53"/>
                  <a:gd name="T22" fmla="*/ 48 w 133"/>
                  <a:gd name="T23" fmla="*/ 43 h 53"/>
                  <a:gd name="T24" fmla="*/ 67 w 133"/>
                  <a:gd name="T25" fmla="*/ 13 h 53"/>
                  <a:gd name="T26" fmla="*/ 92 w 133"/>
                  <a:gd name="T27" fmla="*/ 4 h 53"/>
                  <a:gd name="T28" fmla="*/ 105 w 133"/>
                  <a:gd name="T29" fmla="*/ 5 h 53"/>
                  <a:gd name="T30" fmla="*/ 130 w 133"/>
                  <a:gd name="T31" fmla="*/ 14 h 53"/>
                  <a:gd name="T32" fmla="*/ 133 w 133"/>
                  <a:gd name="T33" fmla="*/ 11 h 53"/>
                  <a:gd name="T34" fmla="*/ 103 w 133"/>
                  <a:gd name="T35" fmla="*/ 1 h 53"/>
                  <a:gd name="T36" fmla="*/ 91 w 133"/>
                  <a:gd name="T3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53">
                    <a:moveTo>
                      <a:pt x="91" y="0"/>
                    </a:moveTo>
                    <a:cubicBezTo>
                      <a:pt x="88" y="0"/>
                      <a:pt x="86" y="0"/>
                      <a:pt x="84" y="0"/>
                    </a:cubicBezTo>
                    <a:cubicBezTo>
                      <a:pt x="77" y="1"/>
                      <a:pt x="71" y="4"/>
                      <a:pt x="67" y="9"/>
                    </a:cubicBezTo>
                    <a:cubicBezTo>
                      <a:pt x="58" y="17"/>
                      <a:pt x="56" y="30"/>
                      <a:pt x="48" y="39"/>
                    </a:cubicBezTo>
                    <a:cubicBezTo>
                      <a:pt x="43" y="44"/>
                      <a:pt x="36" y="46"/>
                      <a:pt x="29" y="48"/>
                    </a:cubicBezTo>
                    <a:cubicBezTo>
                      <a:pt x="26" y="48"/>
                      <a:pt x="22" y="49"/>
                      <a:pt x="18" y="49"/>
                    </a:cubicBezTo>
                    <a:cubicBezTo>
                      <a:pt x="13" y="49"/>
                      <a:pt x="7" y="48"/>
                      <a:pt x="2" y="47"/>
                    </a:cubicBezTo>
                    <a:cubicBezTo>
                      <a:pt x="2" y="47"/>
                      <a:pt x="1" y="47"/>
                      <a:pt x="1" y="47"/>
                    </a:cubicBezTo>
                    <a:cubicBezTo>
                      <a:pt x="0" y="48"/>
                      <a:pt x="0" y="49"/>
                      <a:pt x="0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9" y="52"/>
                      <a:pt x="14" y="53"/>
                      <a:pt x="20" y="53"/>
                    </a:cubicBezTo>
                    <a:cubicBezTo>
                      <a:pt x="31" y="53"/>
                      <a:pt x="41" y="50"/>
                      <a:pt x="48" y="43"/>
                    </a:cubicBezTo>
                    <a:cubicBezTo>
                      <a:pt x="57" y="34"/>
                      <a:pt x="59" y="21"/>
                      <a:pt x="67" y="13"/>
                    </a:cubicBezTo>
                    <a:cubicBezTo>
                      <a:pt x="74" y="6"/>
                      <a:pt x="83" y="4"/>
                      <a:pt x="92" y="4"/>
                    </a:cubicBezTo>
                    <a:cubicBezTo>
                      <a:pt x="97" y="4"/>
                      <a:pt x="101" y="4"/>
                      <a:pt x="105" y="5"/>
                    </a:cubicBezTo>
                    <a:cubicBezTo>
                      <a:pt x="114" y="7"/>
                      <a:pt x="122" y="10"/>
                      <a:pt x="130" y="14"/>
                    </a:cubicBezTo>
                    <a:cubicBezTo>
                      <a:pt x="131" y="13"/>
                      <a:pt x="132" y="12"/>
                      <a:pt x="133" y="11"/>
                    </a:cubicBezTo>
                    <a:cubicBezTo>
                      <a:pt x="123" y="8"/>
                      <a:pt x="113" y="3"/>
                      <a:pt x="103" y="1"/>
                    </a:cubicBezTo>
                    <a:cubicBezTo>
                      <a:pt x="99" y="0"/>
                      <a:pt x="95" y="0"/>
                      <a:pt x="91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iṧ1ïďé"/>
              <p:cNvSpPr/>
              <p:nvPr/>
            </p:nvSpPr>
            <p:spPr bwMode="auto">
              <a:xfrm>
                <a:off x="2550660" y="4886549"/>
                <a:ext cx="1609" cy="1609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í$lïdê"/>
              <p:cNvSpPr/>
              <p:nvPr/>
            </p:nvSpPr>
            <p:spPr bwMode="auto">
              <a:xfrm>
                <a:off x="2536182" y="4886549"/>
                <a:ext cx="16086" cy="19303"/>
              </a:xfrm>
              <a:custGeom>
                <a:avLst/>
                <a:gdLst>
                  <a:gd name="T0" fmla="*/ 9 w 10"/>
                  <a:gd name="T1" fmla="*/ 0 h 11"/>
                  <a:gd name="T2" fmla="*/ 0 w 10"/>
                  <a:gd name="T3" fmla="*/ 8 h 11"/>
                  <a:gd name="T4" fmla="*/ 2 w 10"/>
                  <a:gd name="T5" fmla="*/ 11 h 11"/>
                  <a:gd name="T6" fmla="*/ 2 w 10"/>
                  <a:gd name="T7" fmla="*/ 11 h 11"/>
                  <a:gd name="T8" fmla="*/ 10 w 10"/>
                  <a:gd name="T9" fmla="*/ 1 h 11"/>
                  <a:gd name="T10" fmla="*/ 10 w 10"/>
                  <a:gd name="T11" fmla="*/ 1 h 11"/>
                  <a:gd name="T12" fmla="*/ 9 w 10"/>
                  <a:gd name="T13" fmla="*/ 0 h 11"/>
                  <a:gd name="T14" fmla="*/ 9 w 10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1">
                    <a:moveTo>
                      <a:pt x="9" y="0"/>
                    </a:moveTo>
                    <a:cubicBezTo>
                      <a:pt x="6" y="3"/>
                      <a:pt x="3" y="7"/>
                      <a:pt x="0" y="8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6" y="9"/>
                      <a:pt x="8" y="5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ï$ľíḓe"/>
              <p:cNvSpPr/>
              <p:nvPr/>
            </p:nvSpPr>
            <p:spPr bwMode="auto">
              <a:xfrm>
                <a:off x="2489533" y="4896201"/>
                <a:ext cx="49867" cy="14478"/>
              </a:xfrm>
              <a:custGeom>
                <a:avLst/>
                <a:gdLst>
                  <a:gd name="T0" fmla="*/ 3 w 31"/>
                  <a:gd name="T1" fmla="*/ 0 h 8"/>
                  <a:gd name="T2" fmla="*/ 0 w 31"/>
                  <a:gd name="T3" fmla="*/ 3 h 8"/>
                  <a:gd name="T4" fmla="*/ 0 w 31"/>
                  <a:gd name="T5" fmla="*/ 3 h 8"/>
                  <a:gd name="T6" fmla="*/ 13 w 31"/>
                  <a:gd name="T7" fmla="*/ 7 h 8"/>
                  <a:gd name="T8" fmla="*/ 21 w 31"/>
                  <a:gd name="T9" fmla="*/ 8 h 8"/>
                  <a:gd name="T10" fmla="*/ 24 w 31"/>
                  <a:gd name="T11" fmla="*/ 8 h 8"/>
                  <a:gd name="T12" fmla="*/ 31 w 31"/>
                  <a:gd name="T13" fmla="*/ 5 h 8"/>
                  <a:gd name="T14" fmla="*/ 29 w 31"/>
                  <a:gd name="T15" fmla="*/ 2 h 8"/>
                  <a:gd name="T16" fmla="*/ 24 w 31"/>
                  <a:gd name="T17" fmla="*/ 4 h 8"/>
                  <a:gd name="T18" fmla="*/ 24 w 31"/>
                  <a:gd name="T19" fmla="*/ 4 h 8"/>
                  <a:gd name="T20" fmla="*/ 22 w 31"/>
                  <a:gd name="T21" fmla="*/ 4 h 8"/>
                  <a:gd name="T22" fmla="*/ 20 w 31"/>
                  <a:gd name="T23" fmla="*/ 4 h 8"/>
                  <a:gd name="T24" fmla="*/ 12 w 31"/>
                  <a:gd name="T25" fmla="*/ 3 h 8"/>
                  <a:gd name="T26" fmla="*/ 3 w 31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8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4"/>
                      <a:pt x="9" y="6"/>
                      <a:pt x="13" y="7"/>
                    </a:cubicBezTo>
                    <a:cubicBezTo>
                      <a:pt x="16" y="8"/>
                      <a:pt x="19" y="8"/>
                      <a:pt x="21" y="8"/>
                    </a:cubicBezTo>
                    <a:cubicBezTo>
                      <a:pt x="22" y="8"/>
                      <a:pt x="23" y="8"/>
                      <a:pt x="24" y="8"/>
                    </a:cubicBezTo>
                    <a:cubicBezTo>
                      <a:pt x="26" y="8"/>
                      <a:pt x="29" y="7"/>
                      <a:pt x="31" y="5"/>
                    </a:cubicBezTo>
                    <a:cubicBezTo>
                      <a:pt x="30" y="4"/>
                      <a:pt x="29" y="3"/>
                      <a:pt x="29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4"/>
                      <a:pt x="23" y="4"/>
                      <a:pt x="22" y="4"/>
                    </a:cubicBezTo>
                    <a:cubicBezTo>
                      <a:pt x="22" y="4"/>
                      <a:pt x="21" y="4"/>
                      <a:pt x="20" y="4"/>
                    </a:cubicBezTo>
                    <a:cubicBezTo>
                      <a:pt x="17" y="4"/>
                      <a:pt x="14" y="4"/>
                      <a:pt x="12" y="3"/>
                    </a:cubicBezTo>
                    <a:cubicBezTo>
                      <a:pt x="9" y="2"/>
                      <a:pt x="6" y="1"/>
                      <a:pt x="3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iṡḻíḑè"/>
              <p:cNvSpPr/>
              <p:nvPr/>
            </p:nvSpPr>
            <p:spPr bwMode="auto">
              <a:xfrm>
                <a:off x="2545833" y="4605042"/>
                <a:ext cx="1609" cy="41824"/>
              </a:xfrm>
              <a:custGeom>
                <a:avLst/>
                <a:gdLst>
                  <a:gd name="T0" fmla="*/ 1 w 1"/>
                  <a:gd name="T1" fmla="*/ 0 h 25"/>
                  <a:gd name="T2" fmla="*/ 0 w 1"/>
                  <a:gd name="T3" fmla="*/ 25 h 25"/>
                  <a:gd name="T4" fmla="*/ 1 w 1"/>
                  <a:gd name="T5" fmla="*/ 0 h 25"/>
                  <a:gd name="T6" fmla="*/ 1 w 1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5">
                    <a:moveTo>
                      <a:pt x="1" y="0"/>
                    </a:moveTo>
                    <a:cubicBezTo>
                      <a:pt x="1" y="8"/>
                      <a:pt x="0" y="17"/>
                      <a:pt x="0" y="25"/>
                    </a:cubicBezTo>
                    <a:cubicBezTo>
                      <a:pt x="0" y="17"/>
                      <a:pt x="1" y="8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îšľîḍê"/>
              <p:cNvSpPr/>
              <p:nvPr/>
            </p:nvSpPr>
            <p:spPr bwMode="auto">
              <a:xfrm>
                <a:off x="2209635" y="4508526"/>
                <a:ext cx="397327" cy="452020"/>
              </a:xfrm>
              <a:custGeom>
                <a:avLst/>
                <a:gdLst>
                  <a:gd name="T0" fmla="*/ 201 w 243"/>
                  <a:gd name="T1" fmla="*/ 32 h 278"/>
                  <a:gd name="T2" fmla="*/ 92 w 243"/>
                  <a:gd name="T3" fmla="*/ 20 h 278"/>
                  <a:gd name="T4" fmla="*/ 73 w 243"/>
                  <a:gd name="T5" fmla="*/ 38 h 278"/>
                  <a:gd name="T6" fmla="*/ 60 w 243"/>
                  <a:gd name="T7" fmla="*/ 94 h 278"/>
                  <a:gd name="T8" fmla="*/ 32 w 243"/>
                  <a:gd name="T9" fmla="*/ 142 h 278"/>
                  <a:gd name="T10" fmla="*/ 17 w 243"/>
                  <a:gd name="T11" fmla="*/ 194 h 278"/>
                  <a:gd name="T12" fmla="*/ 29 w 243"/>
                  <a:gd name="T13" fmla="*/ 232 h 278"/>
                  <a:gd name="T14" fmla="*/ 0 w 243"/>
                  <a:gd name="T15" fmla="*/ 261 h 278"/>
                  <a:gd name="T16" fmla="*/ 44 w 243"/>
                  <a:gd name="T17" fmla="*/ 275 h 278"/>
                  <a:gd name="T18" fmla="*/ 89 w 243"/>
                  <a:gd name="T19" fmla="*/ 267 h 278"/>
                  <a:gd name="T20" fmla="*/ 108 w 243"/>
                  <a:gd name="T21" fmla="*/ 237 h 278"/>
                  <a:gd name="T22" fmla="*/ 146 w 243"/>
                  <a:gd name="T23" fmla="*/ 229 h 278"/>
                  <a:gd name="T24" fmla="*/ 184 w 243"/>
                  <a:gd name="T25" fmla="*/ 242 h 278"/>
                  <a:gd name="T26" fmla="*/ 195 w 243"/>
                  <a:gd name="T27" fmla="*/ 243 h 278"/>
                  <a:gd name="T28" fmla="*/ 213 w 243"/>
                  <a:gd name="T29" fmla="*/ 218 h 278"/>
                  <a:gd name="T30" fmla="*/ 219 w 243"/>
                  <a:gd name="T31" fmla="*/ 191 h 278"/>
                  <a:gd name="T32" fmla="*/ 227 w 243"/>
                  <a:gd name="T33" fmla="*/ 185 h 278"/>
                  <a:gd name="T34" fmla="*/ 242 w 243"/>
                  <a:gd name="T35" fmla="*/ 153 h 278"/>
                  <a:gd name="T36" fmla="*/ 208 w 243"/>
                  <a:gd name="T37" fmla="*/ 95 h 278"/>
                  <a:gd name="T38" fmla="*/ 207 w 243"/>
                  <a:gd name="T39" fmla="*/ 56 h 278"/>
                  <a:gd name="T40" fmla="*/ 190 w 243"/>
                  <a:gd name="T41" fmla="*/ 23 h 278"/>
                  <a:gd name="T42" fmla="*/ 201 w 243"/>
                  <a:gd name="T43" fmla="*/ 3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3" h="278">
                    <a:moveTo>
                      <a:pt x="201" y="32"/>
                    </a:moveTo>
                    <a:cubicBezTo>
                      <a:pt x="171" y="5"/>
                      <a:pt x="127" y="0"/>
                      <a:pt x="92" y="20"/>
                    </a:cubicBezTo>
                    <a:cubicBezTo>
                      <a:pt x="84" y="24"/>
                      <a:pt x="78" y="30"/>
                      <a:pt x="73" y="38"/>
                    </a:cubicBezTo>
                    <a:cubicBezTo>
                      <a:pt x="62" y="54"/>
                      <a:pt x="65" y="75"/>
                      <a:pt x="60" y="94"/>
                    </a:cubicBezTo>
                    <a:cubicBezTo>
                      <a:pt x="55" y="112"/>
                      <a:pt x="42" y="126"/>
                      <a:pt x="32" y="142"/>
                    </a:cubicBezTo>
                    <a:cubicBezTo>
                      <a:pt x="22" y="157"/>
                      <a:pt x="14" y="176"/>
                      <a:pt x="17" y="194"/>
                    </a:cubicBezTo>
                    <a:cubicBezTo>
                      <a:pt x="20" y="207"/>
                      <a:pt x="29" y="219"/>
                      <a:pt x="29" y="232"/>
                    </a:cubicBezTo>
                    <a:cubicBezTo>
                      <a:pt x="28" y="248"/>
                      <a:pt x="16" y="260"/>
                      <a:pt x="0" y="261"/>
                    </a:cubicBezTo>
                    <a:cubicBezTo>
                      <a:pt x="13" y="270"/>
                      <a:pt x="29" y="273"/>
                      <a:pt x="44" y="275"/>
                    </a:cubicBezTo>
                    <a:cubicBezTo>
                      <a:pt x="60" y="277"/>
                      <a:pt x="78" y="278"/>
                      <a:pt x="89" y="267"/>
                    </a:cubicBezTo>
                    <a:cubicBezTo>
                      <a:pt x="97" y="258"/>
                      <a:pt x="99" y="245"/>
                      <a:pt x="108" y="237"/>
                    </a:cubicBezTo>
                    <a:cubicBezTo>
                      <a:pt x="117" y="227"/>
                      <a:pt x="133" y="226"/>
                      <a:pt x="146" y="229"/>
                    </a:cubicBezTo>
                    <a:cubicBezTo>
                      <a:pt x="159" y="232"/>
                      <a:pt x="171" y="238"/>
                      <a:pt x="184" y="242"/>
                    </a:cubicBezTo>
                    <a:cubicBezTo>
                      <a:pt x="187" y="243"/>
                      <a:pt x="191" y="243"/>
                      <a:pt x="195" y="243"/>
                    </a:cubicBezTo>
                    <a:cubicBezTo>
                      <a:pt x="206" y="241"/>
                      <a:pt x="212" y="229"/>
                      <a:pt x="213" y="218"/>
                    </a:cubicBezTo>
                    <a:cubicBezTo>
                      <a:pt x="214" y="208"/>
                      <a:pt x="213" y="197"/>
                      <a:pt x="219" y="191"/>
                    </a:cubicBezTo>
                    <a:cubicBezTo>
                      <a:pt x="222" y="189"/>
                      <a:pt x="224" y="187"/>
                      <a:pt x="227" y="185"/>
                    </a:cubicBezTo>
                    <a:cubicBezTo>
                      <a:pt x="238" y="178"/>
                      <a:pt x="243" y="165"/>
                      <a:pt x="242" y="153"/>
                    </a:cubicBezTo>
                    <a:cubicBezTo>
                      <a:pt x="239" y="130"/>
                      <a:pt x="215" y="117"/>
                      <a:pt x="208" y="95"/>
                    </a:cubicBezTo>
                    <a:cubicBezTo>
                      <a:pt x="205" y="82"/>
                      <a:pt x="207" y="69"/>
                      <a:pt x="207" y="56"/>
                    </a:cubicBezTo>
                    <a:cubicBezTo>
                      <a:pt x="207" y="43"/>
                      <a:pt x="202" y="28"/>
                      <a:pt x="190" y="23"/>
                    </a:cubicBezTo>
                    <a:cubicBezTo>
                      <a:pt x="201" y="32"/>
                      <a:pt x="201" y="32"/>
                      <a:pt x="201" y="32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íṩlïdê"/>
              <p:cNvSpPr/>
              <p:nvPr/>
            </p:nvSpPr>
            <p:spPr bwMode="auto">
              <a:xfrm>
                <a:off x="2208026" y="4933199"/>
                <a:ext cx="70779" cy="22521"/>
              </a:xfrm>
              <a:custGeom>
                <a:avLst/>
                <a:gdLst>
                  <a:gd name="T0" fmla="*/ 1 w 43"/>
                  <a:gd name="T1" fmla="*/ 0 h 14"/>
                  <a:gd name="T2" fmla="*/ 0 w 43"/>
                  <a:gd name="T3" fmla="*/ 0 h 14"/>
                  <a:gd name="T4" fmla="*/ 42 w 43"/>
                  <a:gd name="T5" fmla="*/ 14 h 14"/>
                  <a:gd name="T6" fmla="*/ 43 w 43"/>
                  <a:gd name="T7" fmla="*/ 14 h 14"/>
                  <a:gd name="T8" fmla="*/ 1 w 4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2" y="9"/>
                      <a:pt x="28" y="12"/>
                      <a:pt x="42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28" y="11"/>
                      <a:pt x="13" y="8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ïsļîďè"/>
              <p:cNvSpPr/>
              <p:nvPr/>
            </p:nvSpPr>
            <p:spPr bwMode="auto">
              <a:xfrm>
                <a:off x="2277196" y="4955719"/>
                <a:ext cx="1609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ísľíḓê"/>
              <p:cNvSpPr/>
              <p:nvPr/>
            </p:nvSpPr>
            <p:spPr bwMode="auto">
              <a:xfrm>
                <a:off x="2278804" y="4876898"/>
                <a:ext cx="215554" cy="82040"/>
              </a:xfrm>
              <a:custGeom>
                <a:avLst/>
                <a:gdLst>
                  <a:gd name="T0" fmla="*/ 0 w 132"/>
                  <a:gd name="T1" fmla="*/ 48 h 50"/>
                  <a:gd name="T2" fmla="*/ 0 w 132"/>
                  <a:gd name="T3" fmla="*/ 48 h 50"/>
                  <a:gd name="T4" fmla="*/ 1 w 132"/>
                  <a:gd name="T5" fmla="*/ 48 h 50"/>
                  <a:gd name="T6" fmla="*/ 17 w 132"/>
                  <a:gd name="T7" fmla="*/ 50 h 50"/>
                  <a:gd name="T8" fmla="*/ 28 w 132"/>
                  <a:gd name="T9" fmla="*/ 49 h 50"/>
                  <a:gd name="T10" fmla="*/ 18 w 132"/>
                  <a:gd name="T11" fmla="*/ 49 h 50"/>
                  <a:gd name="T12" fmla="*/ 2 w 132"/>
                  <a:gd name="T13" fmla="*/ 48 h 50"/>
                  <a:gd name="T14" fmla="*/ 0 w 132"/>
                  <a:gd name="T15" fmla="*/ 48 h 50"/>
                  <a:gd name="T16" fmla="*/ 91 w 132"/>
                  <a:gd name="T17" fmla="*/ 0 h 50"/>
                  <a:gd name="T18" fmla="*/ 83 w 132"/>
                  <a:gd name="T19" fmla="*/ 1 h 50"/>
                  <a:gd name="T20" fmla="*/ 90 w 132"/>
                  <a:gd name="T21" fmla="*/ 1 h 50"/>
                  <a:gd name="T22" fmla="*/ 102 w 132"/>
                  <a:gd name="T23" fmla="*/ 2 h 50"/>
                  <a:gd name="T24" fmla="*/ 132 w 132"/>
                  <a:gd name="T25" fmla="*/ 12 h 50"/>
                  <a:gd name="T26" fmla="*/ 132 w 132"/>
                  <a:gd name="T27" fmla="*/ 12 h 50"/>
                  <a:gd name="T28" fmla="*/ 104 w 132"/>
                  <a:gd name="T29" fmla="*/ 2 h 50"/>
                  <a:gd name="T30" fmla="*/ 91 w 132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" h="50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1" y="48"/>
                      <a:pt x="1" y="48"/>
                    </a:cubicBezTo>
                    <a:cubicBezTo>
                      <a:pt x="6" y="49"/>
                      <a:pt x="12" y="50"/>
                      <a:pt x="17" y="50"/>
                    </a:cubicBezTo>
                    <a:cubicBezTo>
                      <a:pt x="21" y="50"/>
                      <a:pt x="25" y="49"/>
                      <a:pt x="28" y="49"/>
                    </a:cubicBezTo>
                    <a:cubicBezTo>
                      <a:pt x="25" y="49"/>
                      <a:pt x="22" y="49"/>
                      <a:pt x="18" y="49"/>
                    </a:cubicBezTo>
                    <a:cubicBezTo>
                      <a:pt x="13" y="49"/>
                      <a:pt x="7" y="49"/>
                      <a:pt x="2" y="48"/>
                    </a:cubicBezTo>
                    <a:cubicBezTo>
                      <a:pt x="1" y="48"/>
                      <a:pt x="1" y="48"/>
                      <a:pt x="0" y="48"/>
                    </a:cubicBezTo>
                    <a:moveTo>
                      <a:pt x="91" y="0"/>
                    </a:moveTo>
                    <a:cubicBezTo>
                      <a:pt x="88" y="0"/>
                      <a:pt x="85" y="1"/>
                      <a:pt x="83" y="1"/>
                    </a:cubicBezTo>
                    <a:cubicBezTo>
                      <a:pt x="85" y="1"/>
                      <a:pt x="87" y="1"/>
                      <a:pt x="90" y="1"/>
                    </a:cubicBezTo>
                    <a:cubicBezTo>
                      <a:pt x="94" y="1"/>
                      <a:pt x="98" y="1"/>
                      <a:pt x="102" y="2"/>
                    </a:cubicBezTo>
                    <a:cubicBezTo>
                      <a:pt x="112" y="4"/>
                      <a:pt x="122" y="9"/>
                      <a:pt x="132" y="12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23" y="8"/>
                      <a:pt x="113" y="4"/>
                      <a:pt x="104" y="2"/>
                    </a:cubicBezTo>
                    <a:cubicBezTo>
                      <a:pt x="100" y="1"/>
                      <a:pt x="95" y="0"/>
                      <a:pt x="91" y="0"/>
                    </a:cubicBezTo>
                  </a:path>
                </a:pathLst>
              </a:custGeom>
              <a:solidFill>
                <a:srgbClr val="524E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śḷiḑê"/>
              <p:cNvSpPr/>
              <p:nvPr/>
            </p:nvSpPr>
            <p:spPr bwMode="auto">
              <a:xfrm>
                <a:off x="2494358" y="4896201"/>
                <a:ext cx="33781" cy="8044"/>
              </a:xfrm>
              <a:custGeom>
                <a:avLst/>
                <a:gdLst>
                  <a:gd name="T0" fmla="*/ 0 w 21"/>
                  <a:gd name="T1" fmla="*/ 0 h 4"/>
                  <a:gd name="T2" fmla="*/ 0 w 21"/>
                  <a:gd name="T3" fmla="*/ 0 h 4"/>
                  <a:gd name="T4" fmla="*/ 9 w 21"/>
                  <a:gd name="T5" fmla="*/ 3 h 4"/>
                  <a:gd name="T6" fmla="*/ 17 w 21"/>
                  <a:gd name="T7" fmla="*/ 4 h 4"/>
                  <a:gd name="T8" fmla="*/ 19 w 21"/>
                  <a:gd name="T9" fmla="*/ 4 h 4"/>
                  <a:gd name="T10" fmla="*/ 21 w 21"/>
                  <a:gd name="T11" fmla="*/ 4 h 4"/>
                  <a:gd name="T12" fmla="*/ 18 w 21"/>
                  <a:gd name="T13" fmla="*/ 4 h 4"/>
                  <a:gd name="T14" fmla="*/ 10 w 21"/>
                  <a:gd name="T15" fmla="*/ 3 h 4"/>
                  <a:gd name="T16" fmla="*/ 0 w 2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6" y="2"/>
                      <a:pt x="9" y="3"/>
                    </a:cubicBezTo>
                    <a:cubicBezTo>
                      <a:pt x="11" y="4"/>
                      <a:pt x="14" y="4"/>
                      <a:pt x="17" y="4"/>
                    </a:cubicBezTo>
                    <a:cubicBezTo>
                      <a:pt x="18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1" y="4"/>
                    </a:cubicBezTo>
                    <a:cubicBezTo>
                      <a:pt x="20" y="4"/>
                      <a:pt x="19" y="4"/>
                      <a:pt x="18" y="4"/>
                    </a:cubicBezTo>
                    <a:cubicBezTo>
                      <a:pt x="15" y="4"/>
                      <a:pt x="13" y="4"/>
                      <a:pt x="10" y="3"/>
                    </a:cubicBezTo>
                    <a:cubicBezTo>
                      <a:pt x="7" y="2"/>
                      <a:pt x="3" y="1"/>
                      <a:pt x="0" y="0"/>
                    </a:cubicBezTo>
                  </a:path>
                </a:pathLst>
              </a:custGeom>
              <a:solidFill>
                <a:srgbClr val="373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ïŝlîḋe"/>
              <p:cNvSpPr/>
              <p:nvPr/>
            </p:nvSpPr>
            <p:spPr bwMode="auto">
              <a:xfrm>
                <a:off x="2209635" y="4545524"/>
                <a:ext cx="395718" cy="411804"/>
              </a:xfrm>
              <a:custGeom>
                <a:avLst/>
                <a:gdLst>
                  <a:gd name="T0" fmla="*/ 188 w 242"/>
                  <a:gd name="T1" fmla="*/ 0 h 253"/>
                  <a:gd name="T2" fmla="*/ 190 w 242"/>
                  <a:gd name="T3" fmla="*/ 1 h 253"/>
                  <a:gd name="T4" fmla="*/ 188 w 242"/>
                  <a:gd name="T5" fmla="*/ 0 h 253"/>
                  <a:gd name="T6" fmla="*/ 196 w 242"/>
                  <a:gd name="T7" fmla="*/ 26 h 253"/>
                  <a:gd name="T8" fmla="*/ 197 w 242"/>
                  <a:gd name="T9" fmla="*/ 65 h 253"/>
                  <a:gd name="T10" fmla="*/ 231 w 242"/>
                  <a:gd name="T11" fmla="*/ 122 h 253"/>
                  <a:gd name="T12" fmla="*/ 216 w 242"/>
                  <a:gd name="T13" fmla="*/ 155 h 253"/>
                  <a:gd name="T14" fmla="*/ 208 w 242"/>
                  <a:gd name="T15" fmla="*/ 160 h 253"/>
                  <a:gd name="T16" fmla="*/ 202 w 242"/>
                  <a:gd name="T17" fmla="*/ 187 h 253"/>
                  <a:gd name="T18" fmla="*/ 184 w 242"/>
                  <a:gd name="T19" fmla="*/ 212 h 253"/>
                  <a:gd name="T20" fmla="*/ 181 w 242"/>
                  <a:gd name="T21" fmla="*/ 213 h 253"/>
                  <a:gd name="T22" fmla="*/ 173 w 242"/>
                  <a:gd name="T23" fmla="*/ 211 h 253"/>
                  <a:gd name="T24" fmla="*/ 135 w 242"/>
                  <a:gd name="T25" fmla="*/ 199 h 253"/>
                  <a:gd name="T26" fmla="*/ 122 w 242"/>
                  <a:gd name="T27" fmla="*/ 197 h 253"/>
                  <a:gd name="T28" fmla="*/ 97 w 242"/>
                  <a:gd name="T29" fmla="*/ 206 h 253"/>
                  <a:gd name="T30" fmla="*/ 78 w 242"/>
                  <a:gd name="T31" fmla="*/ 236 h 253"/>
                  <a:gd name="T32" fmla="*/ 50 w 242"/>
                  <a:gd name="T33" fmla="*/ 246 h 253"/>
                  <a:gd name="T34" fmla="*/ 33 w 242"/>
                  <a:gd name="T35" fmla="*/ 245 h 253"/>
                  <a:gd name="T36" fmla="*/ 3 w 242"/>
                  <a:gd name="T37" fmla="*/ 238 h 253"/>
                  <a:gd name="T38" fmla="*/ 0 w 242"/>
                  <a:gd name="T39" fmla="*/ 238 h 253"/>
                  <a:gd name="T40" fmla="*/ 42 w 242"/>
                  <a:gd name="T41" fmla="*/ 252 h 253"/>
                  <a:gd name="T42" fmla="*/ 42 w 242"/>
                  <a:gd name="T43" fmla="*/ 252 h 253"/>
                  <a:gd name="T44" fmla="*/ 44 w 242"/>
                  <a:gd name="T45" fmla="*/ 252 h 253"/>
                  <a:gd name="T46" fmla="*/ 60 w 242"/>
                  <a:gd name="T47" fmla="*/ 253 h 253"/>
                  <a:gd name="T48" fmla="*/ 70 w 242"/>
                  <a:gd name="T49" fmla="*/ 253 h 253"/>
                  <a:gd name="T50" fmla="*/ 88 w 242"/>
                  <a:gd name="T51" fmla="*/ 244 h 253"/>
                  <a:gd name="T52" fmla="*/ 107 w 242"/>
                  <a:gd name="T53" fmla="*/ 214 h 253"/>
                  <a:gd name="T54" fmla="*/ 125 w 242"/>
                  <a:gd name="T55" fmla="*/ 205 h 253"/>
                  <a:gd name="T56" fmla="*/ 133 w 242"/>
                  <a:gd name="T57" fmla="*/ 204 h 253"/>
                  <a:gd name="T58" fmla="*/ 146 w 242"/>
                  <a:gd name="T59" fmla="*/ 206 h 253"/>
                  <a:gd name="T60" fmla="*/ 174 w 242"/>
                  <a:gd name="T61" fmla="*/ 216 h 253"/>
                  <a:gd name="T62" fmla="*/ 184 w 242"/>
                  <a:gd name="T63" fmla="*/ 219 h 253"/>
                  <a:gd name="T64" fmla="*/ 192 w 242"/>
                  <a:gd name="T65" fmla="*/ 220 h 253"/>
                  <a:gd name="T66" fmla="*/ 195 w 242"/>
                  <a:gd name="T67" fmla="*/ 220 h 253"/>
                  <a:gd name="T68" fmla="*/ 212 w 242"/>
                  <a:gd name="T69" fmla="*/ 195 h 253"/>
                  <a:gd name="T70" fmla="*/ 218 w 242"/>
                  <a:gd name="T71" fmla="*/ 168 h 253"/>
                  <a:gd name="T72" fmla="*/ 226 w 242"/>
                  <a:gd name="T73" fmla="*/ 162 h 253"/>
                  <a:gd name="T74" fmla="*/ 241 w 242"/>
                  <a:gd name="T75" fmla="*/ 130 h 253"/>
                  <a:gd name="T76" fmla="*/ 207 w 242"/>
                  <a:gd name="T77" fmla="*/ 72 h 253"/>
                  <a:gd name="T78" fmla="*/ 206 w 242"/>
                  <a:gd name="T79" fmla="*/ 33 h 253"/>
                  <a:gd name="T80" fmla="*/ 198 w 242"/>
                  <a:gd name="T81" fmla="*/ 8 h 253"/>
                  <a:gd name="T82" fmla="*/ 200 w 242"/>
                  <a:gd name="T83" fmla="*/ 9 h 253"/>
                  <a:gd name="T84" fmla="*/ 197 w 242"/>
                  <a:gd name="T85" fmla="*/ 6 h 253"/>
                  <a:gd name="T86" fmla="*/ 192 w 242"/>
                  <a:gd name="T87" fmla="*/ 2 h 253"/>
                  <a:gd name="T88" fmla="*/ 188 w 242"/>
                  <a:gd name="T89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2" h="253">
                    <a:moveTo>
                      <a:pt x="188" y="0"/>
                    </a:moveTo>
                    <a:cubicBezTo>
                      <a:pt x="190" y="1"/>
                      <a:pt x="190" y="1"/>
                      <a:pt x="190" y="1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4" y="7"/>
                      <a:pt x="196" y="16"/>
                      <a:pt x="196" y="26"/>
                    </a:cubicBezTo>
                    <a:cubicBezTo>
                      <a:pt x="196" y="39"/>
                      <a:pt x="194" y="52"/>
                      <a:pt x="197" y="65"/>
                    </a:cubicBezTo>
                    <a:cubicBezTo>
                      <a:pt x="204" y="86"/>
                      <a:pt x="228" y="100"/>
                      <a:pt x="231" y="122"/>
                    </a:cubicBezTo>
                    <a:cubicBezTo>
                      <a:pt x="232" y="135"/>
                      <a:pt x="227" y="147"/>
                      <a:pt x="216" y="155"/>
                    </a:cubicBezTo>
                    <a:cubicBezTo>
                      <a:pt x="214" y="156"/>
                      <a:pt x="211" y="158"/>
                      <a:pt x="208" y="160"/>
                    </a:cubicBezTo>
                    <a:cubicBezTo>
                      <a:pt x="202" y="167"/>
                      <a:pt x="203" y="178"/>
                      <a:pt x="202" y="187"/>
                    </a:cubicBezTo>
                    <a:cubicBezTo>
                      <a:pt x="201" y="198"/>
                      <a:pt x="195" y="211"/>
                      <a:pt x="184" y="212"/>
                    </a:cubicBezTo>
                    <a:cubicBezTo>
                      <a:pt x="183" y="213"/>
                      <a:pt x="182" y="213"/>
                      <a:pt x="181" y="213"/>
                    </a:cubicBezTo>
                    <a:cubicBezTo>
                      <a:pt x="178" y="213"/>
                      <a:pt x="176" y="212"/>
                      <a:pt x="173" y="211"/>
                    </a:cubicBezTo>
                    <a:cubicBezTo>
                      <a:pt x="160" y="208"/>
                      <a:pt x="148" y="202"/>
                      <a:pt x="135" y="199"/>
                    </a:cubicBezTo>
                    <a:cubicBezTo>
                      <a:pt x="131" y="198"/>
                      <a:pt x="126" y="197"/>
                      <a:pt x="122" y="197"/>
                    </a:cubicBezTo>
                    <a:cubicBezTo>
                      <a:pt x="113" y="197"/>
                      <a:pt x="103" y="200"/>
                      <a:pt x="97" y="206"/>
                    </a:cubicBezTo>
                    <a:cubicBezTo>
                      <a:pt x="89" y="215"/>
                      <a:pt x="86" y="228"/>
                      <a:pt x="78" y="236"/>
                    </a:cubicBezTo>
                    <a:cubicBezTo>
                      <a:pt x="71" y="244"/>
                      <a:pt x="60" y="246"/>
                      <a:pt x="50" y="246"/>
                    </a:cubicBezTo>
                    <a:cubicBezTo>
                      <a:pt x="44" y="246"/>
                      <a:pt x="39" y="245"/>
                      <a:pt x="33" y="245"/>
                    </a:cubicBezTo>
                    <a:cubicBezTo>
                      <a:pt x="23" y="244"/>
                      <a:pt x="13" y="241"/>
                      <a:pt x="3" y="238"/>
                    </a:cubicBezTo>
                    <a:cubicBezTo>
                      <a:pt x="2" y="238"/>
                      <a:pt x="1" y="238"/>
                      <a:pt x="0" y="238"/>
                    </a:cubicBezTo>
                    <a:cubicBezTo>
                      <a:pt x="12" y="246"/>
                      <a:pt x="27" y="249"/>
                      <a:pt x="42" y="252"/>
                    </a:cubicBezTo>
                    <a:cubicBezTo>
                      <a:pt x="42" y="252"/>
                      <a:pt x="42" y="252"/>
                      <a:pt x="42" y="252"/>
                    </a:cubicBezTo>
                    <a:cubicBezTo>
                      <a:pt x="43" y="252"/>
                      <a:pt x="43" y="252"/>
                      <a:pt x="44" y="252"/>
                    </a:cubicBezTo>
                    <a:cubicBezTo>
                      <a:pt x="49" y="253"/>
                      <a:pt x="55" y="253"/>
                      <a:pt x="60" y="253"/>
                    </a:cubicBezTo>
                    <a:cubicBezTo>
                      <a:pt x="64" y="253"/>
                      <a:pt x="67" y="253"/>
                      <a:pt x="70" y="253"/>
                    </a:cubicBezTo>
                    <a:cubicBezTo>
                      <a:pt x="77" y="251"/>
                      <a:pt x="83" y="249"/>
                      <a:pt x="88" y="244"/>
                    </a:cubicBezTo>
                    <a:cubicBezTo>
                      <a:pt x="96" y="235"/>
                      <a:pt x="98" y="222"/>
                      <a:pt x="107" y="214"/>
                    </a:cubicBezTo>
                    <a:cubicBezTo>
                      <a:pt x="111" y="209"/>
                      <a:pt x="118" y="206"/>
                      <a:pt x="125" y="205"/>
                    </a:cubicBezTo>
                    <a:cubicBezTo>
                      <a:pt x="127" y="205"/>
                      <a:pt x="130" y="204"/>
                      <a:pt x="133" y="204"/>
                    </a:cubicBezTo>
                    <a:cubicBezTo>
                      <a:pt x="137" y="204"/>
                      <a:pt x="142" y="205"/>
                      <a:pt x="146" y="206"/>
                    </a:cubicBezTo>
                    <a:cubicBezTo>
                      <a:pt x="155" y="208"/>
                      <a:pt x="165" y="212"/>
                      <a:pt x="174" y="216"/>
                    </a:cubicBezTo>
                    <a:cubicBezTo>
                      <a:pt x="177" y="217"/>
                      <a:pt x="181" y="218"/>
                      <a:pt x="184" y="219"/>
                    </a:cubicBezTo>
                    <a:cubicBezTo>
                      <a:pt x="187" y="220"/>
                      <a:pt x="189" y="220"/>
                      <a:pt x="192" y="220"/>
                    </a:cubicBezTo>
                    <a:cubicBezTo>
                      <a:pt x="193" y="220"/>
                      <a:pt x="194" y="220"/>
                      <a:pt x="195" y="220"/>
                    </a:cubicBezTo>
                    <a:cubicBezTo>
                      <a:pt x="205" y="218"/>
                      <a:pt x="211" y="206"/>
                      <a:pt x="212" y="195"/>
                    </a:cubicBezTo>
                    <a:cubicBezTo>
                      <a:pt x="213" y="185"/>
                      <a:pt x="211" y="175"/>
                      <a:pt x="218" y="168"/>
                    </a:cubicBezTo>
                    <a:cubicBezTo>
                      <a:pt x="221" y="166"/>
                      <a:pt x="223" y="164"/>
                      <a:pt x="226" y="162"/>
                    </a:cubicBezTo>
                    <a:cubicBezTo>
                      <a:pt x="237" y="155"/>
                      <a:pt x="242" y="143"/>
                      <a:pt x="241" y="130"/>
                    </a:cubicBezTo>
                    <a:cubicBezTo>
                      <a:pt x="238" y="108"/>
                      <a:pt x="213" y="94"/>
                      <a:pt x="207" y="72"/>
                    </a:cubicBezTo>
                    <a:cubicBezTo>
                      <a:pt x="203" y="59"/>
                      <a:pt x="206" y="46"/>
                      <a:pt x="206" y="33"/>
                    </a:cubicBezTo>
                    <a:cubicBezTo>
                      <a:pt x="206" y="24"/>
                      <a:pt x="203" y="15"/>
                      <a:pt x="198" y="8"/>
                    </a:cubicBezTo>
                    <a:cubicBezTo>
                      <a:pt x="200" y="9"/>
                      <a:pt x="200" y="9"/>
                      <a:pt x="200" y="9"/>
                    </a:cubicBezTo>
                    <a:cubicBezTo>
                      <a:pt x="199" y="8"/>
                      <a:pt x="198" y="7"/>
                      <a:pt x="197" y="6"/>
                    </a:cubicBezTo>
                    <a:cubicBezTo>
                      <a:pt x="195" y="5"/>
                      <a:pt x="194" y="3"/>
                      <a:pt x="192" y="2"/>
                    </a:cubicBezTo>
                    <a:cubicBezTo>
                      <a:pt x="191" y="1"/>
                      <a:pt x="189" y="1"/>
                      <a:pt x="188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5" name="任意多边形: 形状 64"/>
          <p:cNvSpPr/>
          <p:nvPr userDrawn="1"/>
        </p:nvSpPr>
        <p:spPr>
          <a:xfrm>
            <a:off x="-5794" y="0"/>
            <a:ext cx="5007035" cy="4433008"/>
          </a:xfrm>
          <a:custGeom>
            <a:avLst/>
            <a:gdLst>
              <a:gd name="connsiteX0" fmla="*/ 3900863 w 5218603"/>
              <a:gd name="connsiteY0" fmla="*/ 5794 h 4626360"/>
              <a:gd name="connsiteX1" fmla="*/ 3304329 w 5218603"/>
              <a:gd name="connsiteY1" fmla="*/ 4624429 h 4626360"/>
              <a:gd name="connsiteX2" fmla="*/ 5794 w 5218603"/>
              <a:gd name="connsiteY2" fmla="*/ 3815889 h 4626360"/>
              <a:gd name="connsiteX3" fmla="*/ 5794 w 5218603"/>
              <a:gd name="connsiteY3" fmla="*/ 5794 h 4626360"/>
              <a:gd name="connsiteX4" fmla="*/ 3900863 w 5218603"/>
              <a:gd name="connsiteY4" fmla="*/ 5794 h 462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8603" h="4626360">
                <a:moveTo>
                  <a:pt x="3900863" y="5794"/>
                </a:moveTo>
                <a:cubicBezTo>
                  <a:pt x="6650071" y="973982"/>
                  <a:pt x="4400407" y="4097419"/>
                  <a:pt x="3304329" y="4624429"/>
                </a:cubicBezTo>
                <a:cubicBezTo>
                  <a:pt x="4438173" y="2521538"/>
                  <a:pt x="1494126" y="5238989"/>
                  <a:pt x="5794" y="3815889"/>
                </a:cubicBezTo>
                <a:lnTo>
                  <a:pt x="5794" y="5794"/>
                </a:lnTo>
                <a:lnTo>
                  <a:pt x="3900863" y="5794"/>
                </a:ln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rot="20146580">
            <a:off x="3123707" y="2586765"/>
            <a:ext cx="1294047" cy="68508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235133" y="301190"/>
            <a:ext cx="4187760" cy="3280311"/>
            <a:chOff x="595372" y="645618"/>
            <a:chExt cx="3399459" cy="2662827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93" t="8859" r="13815" b="4298"/>
            <a:stretch>
              <a:fillRect/>
            </a:stretch>
          </p:blipFill>
          <p:spPr>
            <a:xfrm>
              <a:off x="595372" y="753531"/>
              <a:ext cx="2238630" cy="255491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8530" y="645618"/>
              <a:ext cx="1546301" cy="25828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 userDrawn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516222" y="2025838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517338" y="2921188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-5794" y="6227172"/>
            <a:ext cx="12197794" cy="63479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-5794" y="-5794"/>
            <a:ext cx="5097623" cy="4504684"/>
            <a:chOff x="-5794" y="-5794"/>
            <a:chExt cx="5313019" cy="4695026"/>
          </a:xfrm>
        </p:grpSpPr>
        <p:sp>
          <p:nvSpPr>
            <p:cNvPr id="9" name="任意多边形: 形状 8"/>
            <p:cNvSpPr/>
            <p:nvPr/>
          </p:nvSpPr>
          <p:spPr>
            <a:xfrm>
              <a:off x="-5794" y="-5794"/>
              <a:ext cx="5313019" cy="4695026"/>
            </a:xfrm>
            <a:custGeom>
              <a:avLst/>
              <a:gdLst>
                <a:gd name="connsiteX0" fmla="*/ 3783273 w 5313018"/>
                <a:gd name="connsiteY0" fmla="*/ 3498310 h 4695026"/>
                <a:gd name="connsiteX1" fmla="*/ 5794 w 5313018"/>
                <a:gd name="connsiteY1" fmla="*/ 4471648 h 4695026"/>
                <a:gd name="connsiteX2" fmla="*/ 5794 w 5313018"/>
                <a:gd name="connsiteY2" fmla="*/ 5794 h 4695026"/>
                <a:gd name="connsiteX3" fmla="*/ 4722278 w 5313018"/>
                <a:gd name="connsiteY3" fmla="*/ 5794 h 4695026"/>
                <a:gd name="connsiteX4" fmla="*/ 5013250 w 5313018"/>
                <a:gd name="connsiteY4" fmla="*/ 479588 h 4695026"/>
                <a:gd name="connsiteX5" fmla="*/ 3783273 w 5313018"/>
                <a:gd name="connsiteY5" fmla="*/ 3498310 h 4695026"/>
                <a:gd name="connsiteX6" fmla="*/ 3783273 w 5313018"/>
                <a:gd name="connsiteY6" fmla="*/ 3498310 h 4695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3018" h="4695026">
                  <a:moveTo>
                    <a:pt x="3783273" y="3498310"/>
                  </a:moveTo>
                  <a:cubicBezTo>
                    <a:pt x="2622820" y="3941204"/>
                    <a:pt x="1302720" y="5208089"/>
                    <a:pt x="5794" y="4471648"/>
                  </a:cubicBezTo>
                  <a:lnTo>
                    <a:pt x="5794" y="5794"/>
                  </a:lnTo>
                  <a:lnTo>
                    <a:pt x="4722278" y="5794"/>
                  </a:lnTo>
                  <a:cubicBezTo>
                    <a:pt x="4835577" y="154284"/>
                    <a:pt x="4932567" y="316507"/>
                    <a:pt x="5013250" y="479588"/>
                  </a:cubicBezTo>
                  <a:cubicBezTo>
                    <a:pt x="5681025" y="1827155"/>
                    <a:pt x="5223539" y="2979883"/>
                    <a:pt x="3783273" y="3498310"/>
                  </a:cubicBezTo>
                  <a:lnTo>
                    <a:pt x="3783273" y="3498310"/>
                  </a:lnTo>
                  <a:close/>
                </a:path>
              </a:pathLst>
            </a:custGeom>
            <a:solidFill>
              <a:srgbClr val="2EB4E7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-5794" y="-5794"/>
              <a:ext cx="5218603" cy="4626360"/>
            </a:xfrm>
            <a:custGeom>
              <a:avLst/>
              <a:gdLst>
                <a:gd name="connsiteX0" fmla="*/ 3900863 w 5218603"/>
                <a:gd name="connsiteY0" fmla="*/ 5794 h 4626360"/>
                <a:gd name="connsiteX1" fmla="*/ 3304329 w 5218603"/>
                <a:gd name="connsiteY1" fmla="*/ 4624429 h 4626360"/>
                <a:gd name="connsiteX2" fmla="*/ 5794 w 5218603"/>
                <a:gd name="connsiteY2" fmla="*/ 3815889 h 4626360"/>
                <a:gd name="connsiteX3" fmla="*/ 5794 w 5218603"/>
                <a:gd name="connsiteY3" fmla="*/ 5794 h 4626360"/>
                <a:gd name="connsiteX4" fmla="*/ 3900863 w 5218603"/>
                <a:gd name="connsiteY4" fmla="*/ 5794 h 462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8603" h="4626360">
                  <a:moveTo>
                    <a:pt x="3900863" y="5794"/>
                  </a:moveTo>
                  <a:cubicBezTo>
                    <a:pt x="6650071" y="973982"/>
                    <a:pt x="4400407" y="4097419"/>
                    <a:pt x="3304329" y="4624429"/>
                  </a:cubicBezTo>
                  <a:cubicBezTo>
                    <a:pt x="4438173" y="2521538"/>
                    <a:pt x="1494126" y="5238989"/>
                    <a:pt x="5794" y="3815889"/>
                  </a:cubicBezTo>
                  <a:lnTo>
                    <a:pt x="5794" y="5794"/>
                  </a:lnTo>
                  <a:lnTo>
                    <a:pt x="3900863" y="5794"/>
                  </a:lnTo>
                  <a:close/>
                </a:path>
              </a:pathLst>
            </a:custGeom>
            <a:solidFill>
              <a:schemeClr val="bg1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884578" y="4408040"/>
            <a:ext cx="933576" cy="2235396"/>
            <a:chOff x="2029470" y="4508526"/>
            <a:chExt cx="868649" cy="2079932"/>
          </a:xfrm>
        </p:grpSpPr>
        <p:sp>
          <p:nvSpPr>
            <p:cNvPr id="12" name="íŝlïḑè"/>
            <p:cNvSpPr/>
            <p:nvPr/>
          </p:nvSpPr>
          <p:spPr bwMode="auto">
            <a:xfrm>
              <a:off x="2590874" y="6329471"/>
              <a:ext cx="307245" cy="193033"/>
            </a:xfrm>
            <a:custGeom>
              <a:avLst/>
              <a:gdLst>
                <a:gd name="T0" fmla="*/ 168 w 189"/>
                <a:gd name="T1" fmla="*/ 83 h 119"/>
                <a:gd name="T2" fmla="*/ 124 w 189"/>
                <a:gd name="T3" fmla="*/ 108 h 119"/>
                <a:gd name="T4" fmla="*/ 58 w 189"/>
                <a:gd name="T5" fmla="*/ 104 h 119"/>
                <a:gd name="T6" fmla="*/ 58 w 189"/>
                <a:gd name="T7" fmla="*/ 115 h 119"/>
                <a:gd name="T8" fmla="*/ 7 w 189"/>
                <a:gd name="T9" fmla="*/ 119 h 119"/>
                <a:gd name="T10" fmla="*/ 6 w 189"/>
                <a:gd name="T11" fmla="*/ 100 h 119"/>
                <a:gd name="T12" fmla="*/ 6 w 189"/>
                <a:gd name="T13" fmla="*/ 99 h 119"/>
                <a:gd name="T14" fmla="*/ 6 w 189"/>
                <a:gd name="T15" fmla="*/ 56 h 119"/>
                <a:gd name="T16" fmla="*/ 12 w 189"/>
                <a:gd name="T17" fmla="*/ 37 h 119"/>
                <a:gd name="T18" fmla="*/ 70 w 189"/>
                <a:gd name="T19" fmla="*/ 28 h 119"/>
                <a:gd name="T20" fmla="*/ 83 w 189"/>
                <a:gd name="T21" fmla="*/ 42 h 119"/>
                <a:gd name="T22" fmla="*/ 133 w 189"/>
                <a:gd name="T23" fmla="*/ 61 h 119"/>
                <a:gd name="T24" fmla="*/ 168 w 189"/>
                <a:gd name="T25" fmla="*/ 8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19">
                  <a:moveTo>
                    <a:pt x="168" y="83"/>
                  </a:moveTo>
                  <a:cubicBezTo>
                    <a:pt x="158" y="98"/>
                    <a:pt x="141" y="105"/>
                    <a:pt x="124" y="108"/>
                  </a:cubicBezTo>
                  <a:cubicBezTo>
                    <a:pt x="92" y="113"/>
                    <a:pt x="58" y="104"/>
                    <a:pt x="58" y="104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0" y="87"/>
                    <a:pt x="2" y="69"/>
                    <a:pt x="6" y="56"/>
                  </a:cubicBezTo>
                  <a:cubicBezTo>
                    <a:pt x="8" y="49"/>
                    <a:pt x="10" y="43"/>
                    <a:pt x="12" y="37"/>
                  </a:cubicBezTo>
                  <a:cubicBezTo>
                    <a:pt x="12" y="37"/>
                    <a:pt x="56" y="0"/>
                    <a:pt x="70" y="28"/>
                  </a:cubicBezTo>
                  <a:cubicBezTo>
                    <a:pt x="73" y="33"/>
                    <a:pt x="78" y="38"/>
                    <a:pt x="83" y="42"/>
                  </a:cubicBezTo>
                  <a:cubicBezTo>
                    <a:pt x="103" y="58"/>
                    <a:pt x="133" y="61"/>
                    <a:pt x="133" y="61"/>
                  </a:cubicBezTo>
                  <a:cubicBezTo>
                    <a:pt x="189" y="47"/>
                    <a:pt x="168" y="83"/>
                    <a:pt x="168" y="83"/>
                  </a:cubicBezTo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S1îḑè"/>
            <p:cNvSpPr/>
            <p:nvPr/>
          </p:nvSpPr>
          <p:spPr bwMode="auto">
            <a:xfrm>
              <a:off x="2648784" y="6414728"/>
              <a:ext cx="83648" cy="46650"/>
            </a:xfrm>
            <a:custGeom>
              <a:avLst/>
              <a:gdLst>
                <a:gd name="T0" fmla="*/ 38 w 51"/>
                <a:gd name="T1" fmla="*/ 0 h 29"/>
                <a:gd name="T2" fmla="*/ 0 w 51"/>
                <a:gd name="T3" fmla="*/ 10 h 29"/>
                <a:gd name="T4" fmla="*/ 22 w 51"/>
                <a:gd name="T5" fmla="*/ 29 h 29"/>
                <a:gd name="T6" fmla="*/ 23 w 51"/>
                <a:gd name="T7" fmla="*/ 29 h 29"/>
                <a:gd name="T8" fmla="*/ 43 w 51"/>
                <a:gd name="T9" fmla="*/ 6 h 29"/>
                <a:gd name="T10" fmla="*/ 38 w 51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9">
                  <a:moveTo>
                    <a:pt x="38" y="0"/>
                  </a:moveTo>
                  <a:cubicBezTo>
                    <a:pt x="28" y="6"/>
                    <a:pt x="14" y="9"/>
                    <a:pt x="0" y="10"/>
                  </a:cubicBezTo>
                  <a:cubicBezTo>
                    <a:pt x="3" y="19"/>
                    <a:pt x="9" y="29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48" y="28"/>
                    <a:pt x="51" y="15"/>
                    <a:pt x="43" y="6"/>
                  </a:cubicBezTo>
                  <a:cubicBezTo>
                    <a:pt x="41" y="4"/>
                    <a:pt x="40" y="2"/>
                    <a:pt x="38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ïṣḷîḑê"/>
            <p:cNvSpPr/>
            <p:nvPr/>
          </p:nvSpPr>
          <p:spPr bwMode="auto">
            <a:xfrm>
              <a:off x="2029470" y="6372904"/>
              <a:ext cx="295984" cy="215554"/>
            </a:xfrm>
            <a:custGeom>
              <a:avLst/>
              <a:gdLst>
                <a:gd name="T0" fmla="*/ 163 w 182"/>
                <a:gd name="T1" fmla="*/ 124 h 132"/>
                <a:gd name="T2" fmla="*/ 120 w 182"/>
                <a:gd name="T3" fmla="*/ 132 h 132"/>
                <a:gd name="T4" fmla="*/ 106 w 182"/>
                <a:gd name="T5" fmla="*/ 131 h 132"/>
                <a:gd name="T6" fmla="*/ 57 w 182"/>
                <a:gd name="T7" fmla="*/ 98 h 132"/>
                <a:gd name="T8" fmla="*/ 52 w 182"/>
                <a:gd name="T9" fmla="*/ 105 h 132"/>
                <a:gd name="T10" fmla="*/ 0 w 182"/>
                <a:gd name="T11" fmla="*/ 81 h 132"/>
                <a:gd name="T12" fmla="*/ 6 w 182"/>
                <a:gd name="T13" fmla="*/ 68 h 132"/>
                <a:gd name="T14" fmla="*/ 6 w 182"/>
                <a:gd name="T15" fmla="*/ 65 h 132"/>
                <a:gd name="T16" fmla="*/ 35 w 182"/>
                <a:gd name="T17" fmla="*/ 12 h 132"/>
                <a:gd name="T18" fmla="*/ 45 w 182"/>
                <a:gd name="T19" fmla="*/ 0 h 132"/>
                <a:gd name="T20" fmla="*/ 108 w 182"/>
                <a:gd name="T21" fmla="*/ 10 h 132"/>
                <a:gd name="T22" fmla="*/ 108 w 182"/>
                <a:gd name="T23" fmla="*/ 27 h 132"/>
                <a:gd name="T24" fmla="*/ 106 w 182"/>
                <a:gd name="T25" fmla="*/ 46 h 132"/>
                <a:gd name="T26" fmla="*/ 132 w 182"/>
                <a:gd name="T27" fmla="*/ 95 h 132"/>
                <a:gd name="T28" fmla="*/ 163 w 182"/>
                <a:gd name="T29" fmla="*/ 1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132">
                  <a:moveTo>
                    <a:pt x="163" y="124"/>
                  </a:moveTo>
                  <a:cubicBezTo>
                    <a:pt x="149" y="129"/>
                    <a:pt x="134" y="132"/>
                    <a:pt x="120" y="132"/>
                  </a:cubicBezTo>
                  <a:cubicBezTo>
                    <a:pt x="115" y="132"/>
                    <a:pt x="110" y="132"/>
                    <a:pt x="106" y="131"/>
                  </a:cubicBezTo>
                  <a:cubicBezTo>
                    <a:pt x="80" y="125"/>
                    <a:pt x="57" y="98"/>
                    <a:pt x="57" y="98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8" y="46"/>
                    <a:pt x="24" y="25"/>
                    <a:pt x="35" y="12"/>
                  </a:cubicBezTo>
                  <a:cubicBezTo>
                    <a:pt x="41" y="5"/>
                    <a:pt x="45" y="0"/>
                    <a:pt x="45" y="0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08" y="10"/>
                    <a:pt x="108" y="18"/>
                    <a:pt x="108" y="27"/>
                  </a:cubicBezTo>
                  <a:cubicBezTo>
                    <a:pt x="108" y="34"/>
                    <a:pt x="107" y="40"/>
                    <a:pt x="106" y="46"/>
                  </a:cubicBezTo>
                  <a:cubicBezTo>
                    <a:pt x="103" y="60"/>
                    <a:pt x="132" y="95"/>
                    <a:pt x="132" y="95"/>
                  </a:cubicBezTo>
                  <a:cubicBezTo>
                    <a:pt x="182" y="99"/>
                    <a:pt x="163" y="124"/>
                    <a:pt x="163" y="124"/>
                  </a:cubicBezTo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ṣ1îdê"/>
            <p:cNvSpPr/>
            <p:nvPr/>
          </p:nvSpPr>
          <p:spPr bwMode="auto">
            <a:xfrm>
              <a:off x="2084163" y="6326254"/>
              <a:ext cx="4826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ï$ḻíḍe"/>
            <p:cNvSpPr/>
            <p:nvPr/>
          </p:nvSpPr>
          <p:spPr bwMode="auto">
            <a:xfrm>
              <a:off x="2204808" y="6413119"/>
              <a:ext cx="0" cy="4826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  <a:gd name="T5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$ḷíḑé"/>
            <p:cNvSpPr/>
            <p:nvPr/>
          </p:nvSpPr>
          <p:spPr bwMode="auto">
            <a:xfrm>
              <a:off x="2084163" y="6393816"/>
              <a:ext cx="120646" cy="24130"/>
            </a:xfrm>
            <a:custGeom>
              <a:avLst/>
              <a:gdLst>
                <a:gd name="T0" fmla="*/ 1 w 74"/>
                <a:gd name="T1" fmla="*/ 0 h 15"/>
                <a:gd name="T2" fmla="*/ 0 w 74"/>
                <a:gd name="T3" fmla="*/ 3 h 15"/>
                <a:gd name="T4" fmla="*/ 74 w 74"/>
                <a:gd name="T5" fmla="*/ 15 h 15"/>
                <a:gd name="T6" fmla="*/ 74 w 74"/>
                <a:gd name="T7" fmla="*/ 15 h 15"/>
                <a:gd name="T8" fmla="*/ 74 w 74"/>
                <a:gd name="T9" fmla="*/ 12 h 15"/>
                <a:gd name="T10" fmla="*/ 1 w 7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5">
                  <a:moveTo>
                    <a:pt x="1" y="0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4"/>
                    <a:pt x="74" y="13"/>
                    <a:pt x="74" y="1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íṩ1ïḍè"/>
            <p:cNvSpPr/>
            <p:nvPr/>
          </p:nvSpPr>
          <p:spPr bwMode="auto">
            <a:xfrm>
              <a:off x="2722780" y="6397033"/>
              <a:ext cx="3217" cy="160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íṧḻïďé"/>
            <p:cNvSpPr/>
            <p:nvPr/>
          </p:nvSpPr>
          <p:spPr bwMode="auto">
            <a:xfrm>
              <a:off x="2598918" y="6397033"/>
              <a:ext cx="127081" cy="33781"/>
            </a:xfrm>
            <a:custGeom>
              <a:avLst/>
              <a:gdLst>
                <a:gd name="T0" fmla="*/ 1 w 78"/>
                <a:gd name="T1" fmla="*/ 17 h 21"/>
                <a:gd name="T2" fmla="*/ 0 w 78"/>
                <a:gd name="T3" fmla="*/ 21 h 21"/>
                <a:gd name="T4" fmla="*/ 17 w 78"/>
                <a:gd name="T5" fmla="*/ 21 h 21"/>
                <a:gd name="T6" fmla="*/ 31 w 78"/>
                <a:gd name="T7" fmla="*/ 21 h 21"/>
                <a:gd name="T8" fmla="*/ 30 w 78"/>
                <a:gd name="T9" fmla="*/ 17 h 21"/>
                <a:gd name="T10" fmla="*/ 17 w 78"/>
                <a:gd name="T11" fmla="*/ 17 h 21"/>
                <a:gd name="T12" fmla="*/ 1 w 78"/>
                <a:gd name="T13" fmla="*/ 17 h 21"/>
                <a:gd name="T14" fmla="*/ 76 w 78"/>
                <a:gd name="T15" fmla="*/ 0 h 21"/>
                <a:gd name="T16" fmla="*/ 67 w 78"/>
                <a:gd name="T17" fmla="*/ 8 h 21"/>
                <a:gd name="T18" fmla="*/ 69 w 78"/>
                <a:gd name="T19" fmla="*/ 11 h 21"/>
                <a:gd name="T20" fmla="*/ 78 w 78"/>
                <a:gd name="T21" fmla="*/ 1 h 21"/>
                <a:gd name="T22" fmla="*/ 76 w 78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21">
                  <a:moveTo>
                    <a:pt x="1" y="17"/>
                  </a:moveTo>
                  <a:cubicBezTo>
                    <a:pt x="1" y="18"/>
                    <a:pt x="1" y="19"/>
                    <a:pt x="0" y="21"/>
                  </a:cubicBezTo>
                  <a:cubicBezTo>
                    <a:pt x="0" y="21"/>
                    <a:pt x="7" y="21"/>
                    <a:pt x="17" y="21"/>
                  </a:cubicBezTo>
                  <a:cubicBezTo>
                    <a:pt x="21" y="21"/>
                    <a:pt x="26" y="21"/>
                    <a:pt x="31" y="21"/>
                  </a:cubicBezTo>
                  <a:cubicBezTo>
                    <a:pt x="31" y="20"/>
                    <a:pt x="30" y="18"/>
                    <a:pt x="30" y="17"/>
                  </a:cubicBezTo>
                  <a:cubicBezTo>
                    <a:pt x="25" y="17"/>
                    <a:pt x="21" y="17"/>
                    <a:pt x="17" y="17"/>
                  </a:cubicBezTo>
                  <a:cubicBezTo>
                    <a:pt x="9" y="17"/>
                    <a:pt x="2" y="17"/>
                    <a:pt x="1" y="17"/>
                  </a:cubicBezTo>
                  <a:moveTo>
                    <a:pt x="76" y="0"/>
                  </a:moveTo>
                  <a:cubicBezTo>
                    <a:pt x="74" y="3"/>
                    <a:pt x="71" y="6"/>
                    <a:pt x="67" y="8"/>
                  </a:cubicBezTo>
                  <a:cubicBezTo>
                    <a:pt x="68" y="9"/>
                    <a:pt x="68" y="10"/>
                    <a:pt x="69" y="11"/>
                  </a:cubicBezTo>
                  <a:cubicBezTo>
                    <a:pt x="73" y="8"/>
                    <a:pt x="76" y="5"/>
                    <a:pt x="78" y="1"/>
                  </a:cubicBezTo>
                  <a:cubicBezTo>
                    <a:pt x="77" y="1"/>
                    <a:pt x="77" y="0"/>
                    <a:pt x="76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šḷídè"/>
            <p:cNvSpPr/>
            <p:nvPr/>
          </p:nvSpPr>
          <p:spPr bwMode="auto">
            <a:xfrm>
              <a:off x="2647176" y="6409902"/>
              <a:ext cx="64344" cy="20912"/>
            </a:xfrm>
            <a:custGeom>
              <a:avLst/>
              <a:gdLst>
                <a:gd name="T0" fmla="*/ 37 w 39"/>
                <a:gd name="T1" fmla="*/ 0 h 13"/>
                <a:gd name="T2" fmla="*/ 0 w 39"/>
                <a:gd name="T3" fmla="*/ 9 h 13"/>
                <a:gd name="T4" fmla="*/ 1 w 39"/>
                <a:gd name="T5" fmla="*/ 13 h 13"/>
                <a:gd name="T6" fmla="*/ 39 w 39"/>
                <a:gd name="T7" fmla="*/ 3 h 13"/>
                <a:gd name="T8" fmla="*/ 37 w 3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37" y="0"/>
                  </a:moveTo>
                  <a:cubicBezTo>
                    <a:pt x="27" y="6"/>
                    <a:pt x="13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5" y="12"/>
                    <a:pt x="29" y="9"/>
                    <a:pt x="39" y="3"/>
                  </a:cubicBezTo>
                  <a:cubicBezTo>
                    <a:pt x="38" y="2"/>
                    <a:pt x="38" y="1"/>
                    <a:pt x="37" y="0"/>
                  </a:cubicBezTo>
                </a:path>
              </a:pathLst>
            </a:custGeom>
            <a:solidFill>
              <a:srgbClr val="524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ṧļîďè"/>
            <p:cNvSpPr/>
            <p:nvPr/>
          </p:nvSpPr>
          <p:spPr bwMode="auto">
            <a:xfrm>
              <a:off x="2084163" y="5468866"/>
              <a:ext cx="643444" cy="965166"/>
            </a:xfrm>
            <a:custGeom>
              <a:avLst/>
              <a:gdLst>
                <a:gd name="T0" fmla="*/ 394 w 394"/>
                <a:gd name="T1" fmla="*/ 564 h 593"/>
                <a:gd name="T2" fmla="*/ 315 w 394"/>
                <a:gd name="T3" fmla="*/ 587 h 593"/>
                <a:gd name="T4" fmla="*/ 310 w 394"/>
                <a:gd name="T5" fmla="*/ 562 h 593"/>
                <a:gd name="T6" fmla="*/ 310 w 394"/>
                <a:gd name="T7" fmla="*/ 537 h 593"/>
                <a:gd name="T8" fmla="*/ 303 w 394"/>
                <a:gd name="T9" fmla="*/ 512 h 593"/>
                <a:gd name="T10" fmla="*/ 303 w 394"/>
                <a:gd name="T11" fmla="*/ 480 h 593"/>
                <a:gd name="T12" fmla="*/ 288 w 394"/>
                <a:gd name="T13" fmla="*/ 388 h 593"/>
                <a:gd name="T14" fmla="*/ 288 w 394"/>
                <a:gd name="T15" fmla="*/ 364 h 593"/>
                <a:gd name="T16" fmla="*/ 288 w 394"/>
                <a:gd name="T17" fmla="*/ 343 h 593"/>
                <a:gd name="T18" fmla="*/ 284 w 394"/>
                <a:gd name="T19" fmla="*/ 316 h 593"/>
                <a:gd name="T20" fmla="*/ 281 w 394"/>
                <a:gd name="T21" fmla="*/ 287 h 593"/>
                <a:gd name="T22" fmla="*/ 281 w 394"/>
                <a:gd name="T23" fmla="*/ 231 h 593"/>
                <a:gd name="T24" fmla="*/ 266 w 394"/>
                <a:gd name="T25" fmla="*/ 199 h 593"/>
                <a:gd name="T26" fmla="*/ 250 w 394"/>
                <a:gd name="T27" fmla="*/ 155 h 593"/>
                <a:gd name="T28" fmla="*/ 246 w 394"/>
                <a:gd name="T29" fmla="*/ 166 h 593"/>
                <a:gd name="T30" fmla="*/ 196 w 394"/>
                <a:gd name="T31" fmla="*/ 346 h 593"/>
                <a:gd name="T32" fmla="*/ 179 w 394"/>
                <a:gd name="T33" fmla="*/ 369 h 593"/>
                <a:gd name="T34" fmla="*/ 163 w 394"/>
                <a:gd name="T35" fmla="*/ 369 h 593"/>
                <a:gd name="T36" fmla="*/ 153 w 394"/>
                <a:gd name="T37" fmla="*/ 390 h 593"/>
                <a:gd name="T38" fmla="*/ 100 w 394"/>
                <a:gd name="T39" fmla="*/ 494 h 593"/>
                <a:gd name="T40" fmla="*/ 86 w 394"/>
                <a:gd name="T41" fmla="*/ 519 h 593"/>
                <a:gd name="T42" fmla="*/ 87 w 394"/>
                <a:gd name="T43" fmla="*/ 537 h 593"/>
                <a:gd name="T44" fmla="*/ 84 w 394"/>
                <a:gd name="T45" fmla="*/ 548 h 593"/>
                <a:gd name="T46" fmla="*/ 80 w 394"/>
                <a:gd name="T47" fmla="*/ 555 h 593"/>
                <a:gd name="T48" fmla="*/ 80 w 394"/>
                <a:gd name="T49" fmla="*/ 563 h 593"/>
                <a:gd name="T50" fmla="*/ 78 w 394"/>
                <a:gd name="T51" fmla="*/ 569 h 593"/>
                <a:gd name="T52" fmla="*/ 77 w 394"/>
                <a:gd name="T53" fmla="*/ 580 h 593"/>
                <a:gd name="T54" fmla="*/ 0 w 394"/>
                <a:gd name="T55" fmla="*/ 568 h 593"/>
                <a:gd name="T56" fmla="*/ 7 w 394"/>
                <a:gd name="T57" fmla="*/ 535 h 593"/>
                <a:gd name="T58" fmla="*/ 3 w 394"/>
                <a:gd name="T59" fmla="*/ 527 h 593"/>
                <a:gd name="T60" fmla="*/ 7 w 394"/>
                <a:gd name="T61" fmla="*/ 517 h 593"/>
                <a:gd name="T62" fmla="*/ 19 w 394"/>
                <a:gd name="T63" fmla="*/ 491 h 593"/>
                <a:gd name="T64" fmla="*/ 92 w 394"/>
                <a:gd name="T65" fmla="*/ 327 h 593"/>
                <a:gd name="T66" fmla="*/ 105 w 394"/>
                <a:gd name="T67" fmla="*/ 312 h 593"/>
                <a:gd name="T68" fmla="*/ 117 w 394"/>
                <a:gd name="T69" fmla="*/ 292 h 593"/>
                <a:gd name="T70" fmla="*/ 117 w 394"/>
                <a:gd name="T71" fmla="*/ 276 h 593"/>
                <a:gd name="T72" fmla="*/ 131 w 394"/>
                <a:gd name="T73" fmla="*/ 236 h 593"/>
                <a:gd name="T74" fmla="*/ 135 w 394"/>
                <a:gd name="T75" fmla="*/ 176 h 593"/>
                <a:gd name="T76" fmla="*/ 137 w 394"/>
                <a:gd name="T77" fmla="*/ 153 h 593"/>
                <a:gd name="T78" fmla="*/ 137 w 394"/>
                <a:gd name="T79" fmla="*/ 142 h 593"/>
                <a:gd name="T80" fmla="*/ 137 w 394"/>
                <a:gd name="T81" fmla="*/ 115 h 593"/>
                <a:gd name="T82" fmla="*/ 135 w 394"/>
                <a:gd name="T83" fmla="*/ 99 h 593"/>
                <a:gd name="T84" fmla="*/ 137 w 394"/>
                <a:gd name="T85" fmla="*/ 73 h 593"/>
                <a:gd name="T86" fmla="*/ 140 w 394"/>
                <a:gd name="T87" fmla="*/ 35 h 593"/>
                <a:gd name="T88" fmla="*/ 367 w 394"/>
                <a:gd name="T89" fmla="*/ 28 h 593"/>
                <a:gd name="T90" fmla="*/ 372 w 394"/>
                <a:gd name="T91" fmla="*/ 39 h 593"/>
                <a:gd name="T92" fmla="*/ 383 w 394"/>
                <a:gd name="T93" fmla="*/ 264 h 593"/>
                <a:gd name="T94" fmla="*/ 373 w 394"/>
                <a:gd name="T95" fmla="*/ 314 h 593"/>
                <a:gd name="T96" fmla="*/ 378 w 394"/>
                <a:gd name="T97" fmla="*/ 331 h 593"/>
                <a:gd name="T98" fmla="*/ 380 w 394"/>
                <a:gd name="T99" fmla="*/ 350 h 593"/>
                <a:gd name="T100" fmla="*/ 379 w 394"/>
                <a:gd name="T101" fmla="*/ 365 h 593"/>
                <a:gd name="T102" fmla="*/ 380 w 394"/>
                <a:gd name="T103" fmla="*/ 379 h 593"/>
                <a:gd name="T104" fmla="*/ 381 w 394"/>
                <a:gd name="T105" fmla="*/ 489 h 593"/>
                <a:gd name="T106" fmla="*/ 388 w 394"/>
                <a:gd name="T107" fmla="*/ 514 h 593"/>
                <a:gd name="T108" fmla="*/ 388 w 394"/>
                <a:gd name="T109" fmla="*/ 537 h 593"/>
                <a:gd name="T110" fmla="*/ 391 w 394"/>
                <a:gd name="T111" fmla="*/ 550 h 593"/>
                <a:gd name="T112" fmla="*/ 394 w 394"/>
                <a:gd name="T113" fmla="*/ 564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4" h="593">
                  <a:moveTo>
                    <a:pt x="394" y="564"/>
                  </a:moveTo>
                  <a:cubicBezTo>
                    <a:pt x="387" y="593"/>
                    <a:pt x="315" y="587"/>
                    <a:pt x="315" y="587"/>
                  </a:cubicBezTo>
                  <a:cubicBezTo>
                    <a:pt x="317" y="578"/>
                    <a:pt x="315" y="569"/>
                    <a:pt x="310" y="562"/>
                  </a:cubicBezTo>
                  <a:cubicBezTo>
                    <a:pt x="301" y="551"/>
                    <a:pt x="310" y="537"/>
                    <a:pt x="310" y="537"/>
                  </a:cubicBezTo>
                  <a:cubicBezTo>
                    <a:pt x="310" y="537"/>
                    <a:pt x="296" y="524"/>
                    <a:pt x="303" y="512"/>
                  </a:cubicBezTo>
                  <a:cubicBezTo>
                    <a:pt x="310" y="499"/>
                    <a:pt x="303" y="480"/>
                    <a:pt x="303" y="480"/>
                  </a:cubicBezTo>
                  <a:cubicBezTo>
                    <a:pt x="286" y="454"/>
                    <a:pt x="289" y="393"/>
                    <a:pt x="288" y="388"/>
                  </a:cubicBezTo>
                  <a:cubicBezTo>
                    <a:pt x="288" y="383"/>
                    <a:pt x="288" y="364"/>
                    <a:pt x="288" y="364"/>
                  </a:cubicBezTo>
                  <a:cubicBezTo>
                    <a:pt x="288" y="364"/>
                    <a:pt x="285" y="351"/>
                    <a:pt x="288" y="343"/>
                  </a:cubicBezTo>
                  <a:cubicBezTo>
                    <a:pt x="292" y="335"/>
                    <a:pt x="283" y="326"/>
                    <a:pt x="284" y="316"/>
                  </a:cubicBezTo>
                  <a:cubicBezTo>
                    <a:pt x="284" y="306"/>
                    <a:pt x="283" y="296"/>
                    <a:pt x="281" y="287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1"/>
                    <a:pt x="263" y="218"/>
                    <a:pt x="266" y="199"/>
                  </a:cubicBezTo>
                  <a:cubicBezTo>
                    <a:pt x="269" y="181"/>
                    <a:pt x="250" y="155"/>
                    <a:pt x="250" y="155"/>
                  </a:cubicBezTo>
                  <a:cubicBezTo>
                    <a:pt x="246" y="166"/>
                    <a:pt x="246" y="166"/>
                    <a:pt x="246" y="166"/>
                  </a:cubicBezTo>
                  <a:cubicBezTo>
                    <a:pt x="246" y="216"/>
                    <a:pt x="196" y="346"/>
                    <a:pt x="196" y="346"/>
                  </a:cubicBezTo>
                  <a:cubicBezTo>
                    <a:pt x="196" y="346"/>
                    <a:pt x="183" y="366"/>
                    <a:pt x="179" y="369"/>
                  </a:cubicBezTo>
                  <a:cubicBezTo>
                    <a:pt x="175" y="372"/>
                    <a:pt x="163" y="369"/>
                    <a:pt x="163" y="369"/>
                  </a:cubicBezTo>
                  <a:cubicBezTo>
                    <a:pt x="163" y="369"/>
                    <a:pt x="162" y="386"/>
                    <a:pt x="153" y="390"/>
                  </a:cubicBezTo>
                  <a:cubicBezTo>
                    <a:pt x="144" y="393"/>
                    <a:pt x="99" y="480"/>
                    <a:pt x="100" y="494"/>
                  </a:cubicBezTo>
                  <a:cubicBezTo>
                    <a:pt x="100" y="508"/>
                    <a:pt x="86" y="519"/>
                    <a:pt x="86" y="519"/>
                  </a:cubicBezTo>
                  <a:cubicBezTo>
                    <a:pt x="86" y="519"/>
                    <a:pt x="93" y="531"/>
                    <a:pt x="87" y="537"/>
                  </a:cubicBezTo>
                  <a:cubicBezTo>
                    <a:pt x="81" y="543"/>
                    <a:pt x="84" y="542"/>
                    <a:pt x="84" y="548"/>
                  </a:cubicBezTo>
                  <a:cubicBezTo>
                    <a:pt x="84" y="555"/>
                    <a:pt x="84" y="552"/>
                    <a:pt x="80" y="555"/>
                  </a:cubicBezTo>
                  <a:cubicBezTo>
                    <a:pt x="76" y="557"/>
                    <a:pt x="80" y="558"/>
                    <a:pt x="80" y="563"/>
                  </a:cubicBezTo>
                  <a:cubicBezTo>
                    <a:pt x="80" y="565"/>
                    <a:pt x="79" y="567"/>
                    <a:pt x="78" y="569"/>
                  </a:cubicBezTo>
                  <a:cubicBezTo>
                    <a:pt x="77" y="580"/>
                    <a:pt x="77" y="580"/>
                    <a:pt x="77" y="580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5" y="546"/>
                    <a:pt x="7" y="535"/>
                  </a:cubicBezTo>
                  <a:cubicBezTo>
                    <a:pt x="8" y="529"/>
                    <a:pt x="6" y="527"/>
                    <a:pt x="3" y="527"/>
                  </a:cubicBezTo>
                  <a:cubicBezTo>
                    <a:pt x="5" y="526"/>
                    <a:pt x="8" y="524"/>
                    <a:pt x="7" y="517"/>
                  </a:cubicBezTo>
                  <a:cubicBezTo>
                    <a:pt x="5" y="504"/>
                    <a:pt x="19" y="491"/>
                    <a:pt x="19" y="491"/>
                  </a:cubicBezTo>
                  <a:cubicBezTo>
                    <a:pt x="32" y="389"/>
                    <a:pt x="92" y="327"/>
                    <a:pt x="92" y="327"/>
                  </a:cubicBezTo>
                  <a:cubicBezTo>
                    <a:pt x="92" y="323"/>
                    <a:pt x="105" y="312"/>
                    <a:pt x="105" y="312"/>
                  </a:cubicBezTo>
                  <a:cubicBezTo>
                    <a:pt x="105" y="312"/>
                    <a:pt x="106" y="294"/>
                    <a:pt x="117" y="292"/>
                  </a:cubicBezTo>
                  <a:cubicBezTo>
                    <a:pt x="129" y="290"/>
                    <a:pt x="117" y="276"/>
                    <a:pt x="117" y="276"/>
                  </a:cubicBezTo>
                  <a:cubicBezTo>
                    <a:pt x="117" y="276"/>
                    <a:pt x="130" y="246"/>
                    <a:pt x="131" y="236"/>
                  </a:cubicBezTo>
                  <a:cubicBezTo>
                    <a:pt x="131" y="225"/>
                    <a:pt x="135" y="176"/>
                    <a:pt x="135" y="176"/>
                  </a:cubicBezTo>
                  <a:cubicBezTo>
                    <a:pt x="135" y="176"/>
                    <a:pt x="140" y="163"/>
                    <a:pt x="137" y="153"/>
                  </a:cubicBezTo>
                  <a:cubicBezTo>
                    <a:pt x="134" y="144"/>
                    <a:pt x="137" y="142"/>
                    <a:pt x="137" y="142"/>
                  </a:cubicBezTo>
                  <a:cubicBezTo>
                    <a:pt x="137" y="142"/>
                    <a:pt x="141" y="122"/>
                    <a:pt x="137" y="115"/>
                  </a:cubicBezTo>
                  <a:cubicBezTo>
                    <a:pt x="135" y="110"/>
                    <a:pt x="134" y="105"/>
                    <a:pt x="135" y="99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35"/>
                    <a:pt x="344" y="0"/>
                    <a:pt x="367" y="28"/>
                  </a:cubicBezTo>
                  <a:cubicBezTo>
                    <a:pt x="369" y="31"/>
                    <a:pt x="371" y="35"/>
                    <a:pt x="372" y="39"/>
                  </a:cubicBezTo>
                  <a:cubicBezTo>
                    <a:pt x="388" y="91"/>
                    <a:pt x="383" y="264"/>
                    <a:pt x="383" y="264"/>
                  </a:cubicBezTo>
                  <a:cubicBezTo>
                    <a:pt x="373" y="314"/>
                    <a:pt x="373" y="314"/>
                    <a:pt x="373" y="314"/>
                  </a:cubicBezTo>
                  <a:cubicBezTo>
                    <a:pt x="373" y="314"/>
                    <a:pt x="380" y="323"/>
                    <a:pt x="378" y="331"/>
                  </a:cubicBezTo>
                  <a:cubicBezTo>
                    <a:pt x="377" y="338"/>
                    <a:pt x="377" y="344"/>
                    <a:pt x="380" y="350"/>
                  </a:cubicBezTo>
                  <a:cubicBezTo>
                    <a:pt x="380" y="350"/>
                    <a:pt x="380" y="354"/>
                    <a:pt x="379" y="365"/>
                  </a:cubicBezTo>
                  <a:cubicBezTo>
                    <a:pt x="378" y="370"/>
                    <a:pt x="378" y="375"/>
                    <a:pt x="380" y="379"/>
                  </a:cubicBezTo>
                  <a:cubicBezTo>
                    <a:pt x="380" y="379"/>
                    <a:pt x="380" y="470"/>
                    <a:pt x="381" y="489"/>
                  </a:cubicBezTo>
                  <a:cubicBezTo>
                    <a:pt x="382" y="507"/>
                    <a:pt x="388" y="514"/>
                    <a:pt x="388" y="514"/>
                  </a:cubicBezTo>
                  <a:cubicBezTo>
                    <a:pt x="388" y="537"/>
                    <a:pt x="388" y="537"/>
                    <a:pt x="388" y="537"/>
                  </a:cubicBezTo>
                  <a:cubicBezTo>
                    <a:pt x="390" y="541"/>
                    <a:pt x="391" y="545"/>
                    <a:pt x="391" y="550"/>
                  </a:cubicBezTo>
                  <a:cubicBezTo>
                    <a:pt x="391" y="555"/>
                    <a:pt x="392" y="559"/>
                    <a:pt x="394" y="564"/>
                  </a:cubicBezTo>
                </a:path>
              </a:pathLst>
            </a:cu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ṧļïḑè"/>
            <p:cNvSpPr/>
            <p:nvPr/>
          </p:nvSpPr>
          <p:spPr bwMode="auto">
            <a:xfrm>
              <a:off x="2029470" y="6504810"/>
              <a:ext cx="196250" cy="83648"/>
            </a:xfrm>
            <a:custGeom>
              <a:avLst/>
              <a:gdLst>
                <a:gd name="T0" fmla="*/ 0 w 120"/>
                <a:gd name="T1" fmla="*/ 0 h 51"/>
                <a:gd name="T2" fmla="*/ 0 w 120"/>
                <a:gd name="T3" fmla="*/ 0 h 51"/>
                <a:gd name="T4" fmla="*/ 52 w 120"/>
                <a:gd name="T5" fmla="*/ 24 h 51"/>
                <a:gd name="T6" fmla="*/ 57 w 120"/>
                <a:gd name="T7" fmla="*/ 17 h 51"/>
                <a:gd name="T8" fmla="*/ 106 w 120"/>
                <a:gd name="T9" fmla="*/ 50 h 51"/>
                <a:gd name="T10" fmla="*/ 120 w 120"/>
                <a:gd name="T11" fmla="*/ 51 h 51"/>
                <a:gd name="T12" fmla="*/ 120 w 120"/>
                <a:gd name="T13" fmla="*/ 51 h 51"/>
                <a:gd name="T14" fmla="*/ 106 w 120"/>
                <a:gd name="T15" fmla="*/ 50 h 51"/>
                <a:gd name="T16" fmla="*/ 57 w 120"/>
                <a:gd name="T17" fmla="*/ 17 h 51"/>
                <a:gd name="T18" fmla="*/ 52 w 120"/>
                <a:gd name="T19" fmla="*/ 24 h 51"/>
                <a:gd name="T20" fmla="*/ 0 w 120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5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80" y="44"/>
                    <a:pt x="106" y="50"/>
                  </a:cubicBezTo>
                  <a:cubicBezTo>
                    <a:pt x="110" y="51"/>
                    <a:pt x="115" y="51"/>
                    <a:pt x="120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15" y="51"/>
                    <a:pt x="110" y="51"/>
                    <a:pt x="106" y="50"/>
                  </a:cubicBezTo>
                  <a:cubicBezTo>
                    <a:pt x="80" y="44"/>
                    <a:pt x="57" y="17"/>
                    <a:pt x="57" y="17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îṩ1íḋe"/>
            <p:cNvSpPr/>
            <p:nvPr/>
          </p:nvSpPr>
          <p:spPr bwMode="auto">
            <a:xfrm>
              <a:off x="2029470" y="6479073"/>
              <a:ext cx="196250" cy="109385"/>
            </a:xfrm>
            <a:custGeom>
              <a:avLst/>
              <a:gdLst>
                <a:gd name="T0" fmla="*/ 6 w 120"/>
                <a:gd name="T1" fmla="*/ 0 h 67"/>
                <a:gd name="T2" fmla="*/ 6 w 120"/>
                <a:gd name="T3" fmla="*/ 0 h 67"/>
                <a:gd name="T4" fmla="*/ 6 w 120"/>
                <a:gd name="T5" fmla="*/ 3 h 67"/>
                <a:gd name="T6" fmla="*/ 0 w 120"/>
                <a:gd name="T7" fmla="*/ 16 h 67"/>
                <a:gd name="T8" fmla="*/ 52 w 120"/>
                <a:gd name="T9" fmla="*/ 40 h 67"/>
                <a:gd name="T10" fmla="*/ 57 w 120"/>
                <a:gd name="T11" fmla="*/ 33 h 67"/>
                <a:gd name="T12" fmla="*/ 106 w 120"/>
                <a:gd name="T13" fmla="*/ 66 h 67"/>
                <a:gd name="T14" fmla="*/ 120 w 120"/>
                <a:gd name="T15" fmla="*/ 67 h 67"/>
                <a:gd name="T16" fmla="*/ 60 w 120"/>
                <a:gd name="T17" fmla="*/ 28 h 67"/>
                <a:gd name="T18" fmla="*/ 6 w 120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6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80" y="60"/>
                    <a:pt x="106" y="66"/>
                  </a:cubicBezTo>
                  <a:cubicBezTo>
                    <a:pt x="110" y="67"/>
                    <a:pt x="115" y="67"/>
                    <a:pt x="120" y="67"/>
                  </a:cubicBezTo>
                  <a:cubicBezTo>
                    <a:pt x="103" y="48"/>
                    <a:pt x="60" y="28"/>
                    <a:pt x="60" y="28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ṣlîdè"/>
            <p:cNvSpPr/>
            <p:nvPr/>
          </p:nvSpPr>
          <p:spPr bwMode="auto">
            <a:xfrm>
              <a:off x="2600526" y="6491941"/>
              <a:ext cx="159253" cy="30564"/>
            </a:xfrm>
            <a:custGeom>
              <a:avLst/>
              <a:gdLst>
                <a:gd name="T0" fmla="*/ 52 w 98"/>
                <a:gd name="T1" fmla="*/ 4 h 19"/>
                <a:gd name="T2" fmla="*/ 52 w 98"/>
                <a:gd name="T3" fmla="*/ 4 h 19"/>
                <a:gd name="T4" fmla="*/ 98 w 98"/>
                <a:gd name="T5" fmla="*/ 10 h 19"/>
                <a:gd name="T6" fmla="*/ 98 w 98"/>
                <a:gd name="T7" fmla="*/ 10 h 19"/>
                <a:gd name="T8" fmla="*/ 52 w 98"/>
                <a:gd name="T9" fmla="*/ 4 h 19"/>
                <a:gd name="T10" fmla="*/ 0 w 98"/>
                <a:gd name="T11" fmla="*/ 0 h 19"/>
                <a:gd name="T12" fmla="*/ 1 w 98"/>
                <a:gd name="T13" fmla="*/ 19 h 19"/>
                <a:gd name="T14" fmla="*/ 1 w 98"/>
                <a:gd name="T15" fmla="*/ 19 h 19"/>
                <a:gd name="T16" fmla="*/ 0 w 98"/>
                <a:gd name="T17" fmla="*/ 0 h 19"/>
                <a:gd name="T18" fmla="*/ 0 w 9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9">
                  <a:moveTo>
                    <a:pt x="52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74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73" y="10"/>
                    <a:pt x="52" y="4"/>
                    <a:pt x="52" y="4"/>
                  </a:cubicBezTo>
                  <a:moveTo>
                    <a:pt x="0" y="0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ïSliḑé"/>
            <p:cNvSpPr/>
            <p:nvPr/>
          </p:nvSpPr>
          <p:spPr bwMode="auto">
            <a:xfrm>
              <a:off x="2600526" y="6490332"/>
              <a:ext cx="191425" cy="32172"/>
            </a:xfrm>
            <a:custGeom>
              <a:avLst/>
              <a:gdLst>
                <a:gd name="T0" fmla="*/ 53 w 118"/>
                <a:gd name="T1" fmla="*/ 0 h 20"/>
                <a:gd name="T2" fmla="*/ 52 w 118"/>
                <a:gd name="T3" fmla="*/ 0 h 20"/>
                <a:gd name="T4" fmla="*/ 27 w 118"/>
                <a:gd name="T5" fmla="*/ 1 h 20"/>
                <a:gd name="T6" fmla="*/ 0 w 118"/>
                <a:gd name="T7" fmla="*/ 1 h 20"/>
                <a:gd name="T8" fmla="*/ 1 w 118"/>
                <a:gd name="T9" fmla="*/ 20 h 20"/>
                <a:gd name="T10" fmla="*/ 52 w 118"/>
                <a:gd name="T11" fmla="*/ 16 h 20"/>
                <a:gd name="T12" fmla="*/ 52 w 118"/>
                <a:gd name="T13" fmla="*/ 5 h 20"/>
                <a:gd name="T14" fmla="*/ 52 w 118"/>
                <a:gd name="T15" fmla="*/ 5 h 20"/>
                <a:gd name="T16" fmla="*/ 52 w 118"/>
                <a:gd name="T17" fmla="*/ 5 h 20"/>
                <a:gd name="T18" fmla="*/ 98 w 118"/>
                <a:gd name="T19" fmla="*/ 11 h 20"/>
                <a:gd name="T20" fmla="*/ 118 w 118"/>
                <a:gd name="T21" fmla="*/ 9 h 20"/>
                <a:gd name="T22" fmla="*/ 53 w 118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20">
                  <a:moveTo>
                    <a:pt x="53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7" y="1"/>
                    <a:pt x="37" y="1"/>
                    <a:pt x="27" y="1"/>
                  </a:cubicBezTo>
                  <a:cubicBezTo>
                    <a:pt x="18" y="1"/>
                    <a:pt x="7" y="1"/>
                    <a:pt x="0" y="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73" y="11"/>
                    <a:pt x="98" y="11"/>
                  </a:cubicBezTo>
                  <a:cubicBezTo>
                    <a:pt x="104" y="11"/>
                    <a:pt x="111" y="10"/>
                    <a:pt x="118" y="9"/>
                  </a:cubicBezTo>
                  <a:cubicBezTo>
                    <a:pt x="97" y="3"/>
                    <a:pt x="75" y="0"/>
                    <a:pt x="53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íṣ1íďé"/>
            <p:cNvSpPr/>
            <p:nvPr/>
          </p:nvSpPr>
          <p:spPr bwMode="auto">
            <a:xfrm>
              <a:off x="2119553" y="6298908"/>
              <a:ext cx="77213" cy="36999"/>
            </a:xfrm>
            <a:custGeom>
              <a:avLst/>
              <a:gdLst>
                <a:gd name="T0" fmla="*/ 10 w 48"/>
                <a:gd name="T1" fmla="*/ 0 h 23"/>
                <a:gd name="T2" fmla="*/ 8 w 48"/>
                <a:gd name="T3" fmla="*/ 0 h 23"/>
                <a:gd name="T4" fmla="*/ 8 w 48"/>
                <a:gd name="T5" fmla="*/ 0 h 23"/>
                <a:gd name="T6" fmla="*/ 6 w 48"/>
                <a:gd name="T7" fmla="*/ 0 h 23"/>
                <a:gd name="T8" fmla="*/ 5 w 48"/>
                <a:gd name="T9" fmla="*/ 0 h 23"/>
                <a:gd name="T10" fmla="*/ 0 w 48"/>
                <a:gd name="T11" fmla="*/ 1 h 23"/>
                <a:gd name="T12" fmla="*/ 21 w 48"/>
                <a:gd name="T13" fmla="*/ 10 h 23"/>
                <a:gd name="T14" fmla="*/ 33 w 48"/>
                <a:gd name="T15" fmla="*/ 18 h 23"/>
                <a:gd name="T16" fmla="*/ 40 w 48"/>
                <a:gd name="T17" fmla="*/ 22 h 23"/>
                <a:gd name="T18" fmla="*/ 43 w 48"/>
                <a:gd name="T19" fmla="*/ 23 h 23"/>
                <a:gd name="T20" fmla="*/ 47 w 48"/>
                <a:gd name="T21" fmla="*/ 22 h 23"/>
                <a:gd name="T22" fmla="*/ 48 w 48"/>
                <a:gd name="T23" fmla="*/ 21 h 23"/>
                <a:gd name="T24" fmla="*/ 47 w 48"/>
                <a:gd name="T25" fmla="*/ 20 h 23"/>
                <a:gd name="T26" fmla="*/ 33 w 48"/>
                <a:gd name="T27" fmla="*/ 16 h 23"/>
                <a:gd name="T28" fmla="*/ 28 w 48"/>
                <a:gd name="T29" fmla="*/ 9 h 23"/>
                <a:gd name="T30" fmla="*/ 23 w 48"/>
                <a:gd name="T31" fmla="*/ 6 h 23"/>
                <a:gd name="T32" fmla="*/ 16 w 48"/>
                <a:gd name="T33" fmla="*/ 1 h 23"/>
                <a:gd name="T34" fmla="*/ 10 w 48"/>
                <a:gd name="T3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23">
                  <a:moveTo>
                    <a:pt x="10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4" y="7"/>
                    <a:pt x="15" y="7"/>
                    <a:pt x="21" y="10"/>
                  </a:cubicBezTo>
                  <a:cubicBezTo>
                    <a:pt x="25" y="12"/>
                    <a:pt x="30" y="14"/>
                    <a:pt x="33" y="18"/>
                  </a:cubicBezTo>
                  <a:cubicBezTo>
                    <a:pt x="35" y="19"/>
                    <a:pt x="37" y="21"/>
                    <a:pt x="40" y="22"/>
                  </a:cubicBezTo>
                  <a:cubicBezTo>
                    <a:pt x="41" y="23"/>
                    <a:pt x="42" y="23"/>
                    <a:pt x="43" y="23"/>
                  </a:cubicBezTo>
                  <a:cubicBezTo>
                    <a:pt x="45" y="23"/>
                    <a:pt x="46" y="23"/>
                    <a:pt x="47" y="22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48" y="21"/>
                    <a:pt x="47" y="20"/>
                    <a:pt x="47" y="20"/>
                  </a:cubicBezTo>
                  <a:cubicBezTo>
                    <a:pt x="42" y="18"/>
                    <a:pt x="36" y="19"/>
                    <a:pt x="33" y="16"/>
                  </a:cubicBezTo>
                  <a:cubicBezTo>
                    <a:pt x="31" y="14"/>
                    <a:pt x="30" y="11"/>
                    <a:pt x="28" y="9"/>
                  </a:cubicBezTo>
                  <a:cubicBezTo>
                    <a:pt x="27" y="8"/>
                    <a:pt x="25" y="7"/>
                    <a:pt x="23" y="6"/>
                  </a:cubicBezTo>
                  <a:cubicBezTo>
                    <a:pt x="21" y="4"/>
                    <a:pt x="19" y="2"/>
                    <a:pt x="16" y="1"/>
                  </a:cubicBezTo>
                  <a:cubicBezTo>
                    <a:pt x="14" y="0"/>
                    <a:pt x="12" y="0"/>
                    <a:pt x="1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şļîḍé"/>
            <p:cNvSpPr/>
            <p:nvPr/>
          </p:nvSpPr>
          <p:spPr bwMode="auto">
            <a:xfrm>
              <a:off x="2111509" y="6319820"/>
              <a:ext cx="30564" cy="9652"/>
            </a:xfrm>
            <a:custGeom>
              <a:avLst/>
              <a:gdLst>
                <a:gd name="T0" fmla="*/ 4 w 19"/>
                <a:gd name="T1" fmla="*/ 0 h 6"/>
                <a:gd name="T2" fmla="*/ 0 w 19"/>
                <a:gd name="T3" fmla="*/ 0 h 6"/>
                <a:gd name="T4" fmla="*/ 5 w 19"/>
                <a:gd name="T5" fmla="*/ 2 h 6"/>
                <a:gd name="T6" fmla="*/ 17 w 19"/>
                <a:gd name="T7" fmla="*/ 6 h 6"/>
                <a:gd name="T8" fmla="*/ 19 w 19"/>
                <a:gd name="T9" fmla="*/ 6 h 6"/>
                <a:gd name="T10" fmla="*/ 12 w 19"/>
                <a:gd name="T11" fmla="*/ 2 h 6"/>
                <a:gd name="T12" fmla="*/ 8 w 19"/>
                <a:gd name="T13" fmla="*/ 1 h 6"/>
                <a:gd name="T14" fmla="*/ 4 w 19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2" y="1"/>
                    <a:pt x="3" y="2"/>
                    <a:pt x="5" y="2"/>
                  </a:cubicBezTo>
                  <a:cubicBezTo>
                    <a:pt x="9" y="5"/>
                    <a:pt x="13" y="6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9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ṥ1îḋè"/>
            <p:cNvSpPr/>
            <p:nvPr/>
          </p:nvSpPr>
          <p:spPr bwMode="auto">
            <a:xfrm>
              <a:off x="2117943" y="6337515"/>
              <a:ext cx="67562" cy="19303"/>
            </a:xfrm>
            <a:custGeom>
              <a:avLst/>
              <a:gdLst>
                <a:gd name="T0" fmla="*/ 5 w 42"/>
                <a:gd name="T1" fmla="*/ 0 h 12"/>
                <a:gd name="T2" fmla="*/ 0 w 42"/>
                <a:gd name="T3" fmla="*/ 2 h 12"/>
                <a:gd name="T4" fmla="*/ 13 w 42"/>
                <a:gd name="T5" fmla="*/ 10 h 12"/>
                <a:gd name="T6" fmla="*/ 22 w 42"/>
                <a:gd name="T7" fmla="*/ 12 h 12"/>
                <a:gd name="T8" fmla="*/ 23 w 42"/>
                <a:gd name="T9" fmla="*/ 12 h 12"/>
                <a:gd name="T10" fmla="*/ 38 w 42"/>
                <a:gd name="T11" fmla="*/ 12 h 12"/>
                <a:gd name="T12" fmla="*/ 38 w 42"/>
                <a:gd name="T13" fmla="*/ 12 h 12"/>
                <a:gd name="T14" fmla="*/ 42 w 42"/>
                <a:gd name="T15" fmla="*/ 11 h 12"/>
                <a:gd name="T16" fmla="*/ 41 w 42"/>
                <a:gd name="T17" fmla="*/ 11 h 12"/>
                <a:gd name="T18" fmla="*/ 24 w 42"/>
                <a:gd name="T19" fmla="*/ 5 h 12"/>
                <a:gd name="T20" fmla="*/ 17 w 42"/>
                <a:gd name="T21" fmla="*/ 1 h 12"/>
                <a:gd name="T22" fmla="*/ 14 w 42"/>
                <a:gd name="T23" fmla="*/ 1 h 12"/>
                <a:gd name="T24" fmla="*/ 13 w 42"/>
                <a:gd name="T25" fmla="*/ 1 h 12"/>
                <a:gd name="T26" fmla="*/ 5 w 42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12">
                  <a:moveTo>
                    <a:pt x="5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6"/>
                    <a:pt x="10" y="9"/>
                    <a:pt x="13" y="10"/>
                  </a:cubicBezTo>
                  <a:cubicBezTo>
                    <a:pt x="16" y="11"/>
                    <a:pt x="19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9" y="12"/>
                    <a:pt x="41" y="12"/>
                    <a:pt x="42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5" y="11"/>
                    <a:pt x="29" y="9"/>
                    <a:pt x="24" y="5"/>
                  </a:cubicBezTo>
                  <a:cubicBezTo>
                    <a:pt x="22" y="4"/>
                    <a:pt x="20" y="2"/>
                    <a:pt x="17" y="1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8" y="0"/>
                    <a:pt x="5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ṩļîḑè"/>
            <p:cNvSpPr/>
            <p:nvPr/>
          </p:nvSpPr>
          <p:spPr bwMode="auto">
            <a:xfrm>
              <a:off x="2663262" y="6350384"/>
              <a:ext cx="49867" cy="16086"/>
            </a:xfrm>
            <a:custGeom>
              <a:avLst/>
              <a:gdLst>
                <a:gd name="T0" fmla="*/ 24 w 30"/>
                <a:gd name="T1" fmla="*/ 0 h 10"/>
                <a:gd name="T2" fmla="*/ 11 w 30"/>
                <a:gd name="T3" fmla="*/ 3 h 10"/>
                <a:gd name="T4" fmla="*/ 5 w 30"/>
                <a:gd name="T5" fmla="*/ 6 h 10"/>
                <a:gd name="T6" fmla="*/ 0 w 30"/>
                <a:gd name="T7" fmla="*/ 10 h 10"/>
                <a:gd name="T8" fmla="*/ 0 w 30"/>
                <a:gd name="T9" fmla="*/ 10 h 10"/>
                <a:gd name="T10" fmla="*/ 9 w 30"/>
                <a:gd name="T11" fmla="*/ 10 h 10"/>
                <a:gd name="T12" fmla="*/ 13 w 30"/>
                <a:gd name="T13" fmla="*/ 10 h 10"/>
                <a:gd name="T14" fmla="*/ 26 w 30"/>
                <a:gd name="T15" fmla="*/ 6 h 10"/>
                <a:gd name="T16" fmla="*/ 24 w 3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0">
                  <a:moveTo>
                    <a:pt x="24" y="0"/>
                  </a:moveTo>
                  <a:cubicBezTo>
                    <a:pt x="20" y="0"/>
                    <a:pt x="15" y="1"/>
                    <a:pt x="11" y="3"/>
                  </a:cubicBezTo>
                  <a:cubicBezTo>
                    <a:pt x="9" y="4"/>
                    <a:pt x="7" y="5"/>
                    <a:pt x="5" y="6"/>
                  </a:cubicBezTo>
                  <a:cubicBezTo>
                    <a:pt x="4" y="7"/>
                    <a:pt x="1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10"/>
                    <a:pt x="6" y="10"/>
                    <a:pt x="9" y="10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8" y="10"/>
                    <a:pt x="22" y="9"/>
                    <a:pt x="26" y="6"/>
                  </a:cubicBezTo>
                  <a:cubicBezTo>
                    <a:pt x="30" y="3"/>
                    <a:pt x="29" y="0"/>
                    <a:pt x="24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iŝļíḓê"/>
            <p:cNvSpPr/>
            <p:nvPr/>
          </p:nvSpPr>
          <p:spPr bwMode="auto">
            <a:xfrm>
              <a:off x="2658436" y="6377730"/>
              <a:ext cx="30564" cy="9652"/>
            </a:xfrm>
            <a:custGeom>
              <a:avLst/>
              <a:gdLst>
                <a:gd name="T0" fmla="*/ 19 w 19"/>
                <a:gd name="T1" fmla="*/ 0 h 6"/>
                <a:gd name="T2" fmla="*/ 6 w 19"/>
                <a:gd name="T3" fmla="*/ 3 h 6"/>
                <a:gd name="T4" fmla="*/ 5 w 19"/>
                <a:gd name="T5" fmla="*/ 3 h 6"/>
                <a:gd name="T6" fmla="*/ 5 w 19"/>
                <a:gd name="T7" fmla="*/ 3 h 6"/>
                <a:gd name="T8" fmla="*/ 4 w 19"/>
                <a:gd name="T9" fmla="*/ 3 h 6"/>
                <a:gd name="T10" fmla="*/ 0 w 19"/>
                <a:gd name="T11" fmla="*/ 4 h 6"/>
                <a:gd name="T12" fmla="*/ 4 w 19"/>
                <a:gd name="T13" fmla="*/ 6 h 6"/>
                <a:gd name="T14" fmla="*/ 15 w 19"/>
                <a:gd name="T15" fmla="*/ 3 h 6"/>
                <a:gd name="T16" fmla="*/ 19 w 19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">
                  <a:moveTo>
                    <a:pt x="19" y="0"/>
                  </a:moveTo>
                  <a:cubicBezTo>
                    <a:pt x="14" y="1"/>
                    <a:pt x="10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3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8" y="5"/>
                    <a:pt x="11" y="5"/>
                    <a:pt x="15" y="3"/>
                  </a:cubicBezTo>
                  <a:cubicBezTo>
                    <a:pt x="17" y="3"/>
                    <a:pt x="18" y="2"/>
                    <a:pt x="19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i$1ïḍe"/>
            <p:cNvSpPr/>
            <p:nvPr/>
          </p:nvSpPr>
          <p:spPr bwMode="auto">
            <a:xfrm>
              <a:off x="2600526" y="6372904"/>
              <a:ext cx="51475" cy="11261"/>
            </a:xfrm>
            <a:custGeom>
              <a:avLst/>
              <a:gdLst>
                <a:gd name="T0" fmla="*/ 18 w 32"/>
                <a:gd name="T1" fmla="*/ 0 h 7"/>
                <a:gd name="T2" fmla="*/ 15 w 32"/>
                <a:gd name="T3" fmla="*/ 0 h 7"/>
                <a:gd name="T4" fmla="*/ 5 w 32"/>
                <a:gd name="T5" fmla="*/ 1 h 7"/>
                <a:gd name="T6" fmla="*/ 5 w 32"/>
                <a:gd name="T7" fmla="*/ 4 h 7"/>
                <a:gd name="T8" fmla="*/ 7 w 32"/>
                <a:gd name="T9" fmla="*/ 4 h 7"/>
                <a:gd name="T10" fmla="*/ 10 w 32"/>
                <a:gd name="T11" fmla="*/ 4 h 7"/>
                <a:gd name="T12" fmla="*/ 10 w 32"/>
                <a:gd name="T13" fmla="*/ 4 h 7"/>
                <a:gd name="T14" fmla="*/ 20 w 32"/>
                <a:gd name="T15" fmla="*/ 6 h 7"/>
                <a:gd name="T16" fmla="*/ 26 w 32"/>
                <a:gd name="T17" fmla="*/ 7 h 7"/>
                <a:gd name="T18" fmla="*/ 27 w 32"/>
                <a:gd name="T19" fmla="*/ 7 h 7"/>
                <a:gd name="T20" fmla="*/ 32 w 32"/>
                <a:gd name="T21" fmla="*/ 4 h 7"/>
                <a:gd name="T22" fmla="*/ 32 w 32"/>
                <a:gd name="T23" fmla="*/ 4 h 7"/>
                <a:gd name="T24" fmla="*/ 31 w 32"/>
                <a:gd name="T25" fmla="*/ 4 h 7"/>
                <a:gd name="T26" fmla="*/ 18 w 32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7">
                  <a:moveTo>
                    <a:pt x="18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12" y="0"/>
                    <a:pt x="9" y="1"/>
                    <a:pt x="5" y="1"/>
                  </a:cubicBezTo>
                  <a:cubicBezTo>
                    <a:pt x="2" y="1"/>
                    <a:pt x="0" y="3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4"/>
                    <a:pt x="17" y="5"/>
                    <a:pt x="20" y="6"/>
                  </a:cubicBezTo>
                  <a:cubicBezTo>
                    <a:pt x="22" y="6"/>
                    <a:pt x="24" y="7"/>
                    <a:pt x="26" y="7"/>
                  </a:cubicBezTo>
                  <a:cubicBezTo>
                    <a:pt x="26" y="7"/>
                    <a:pt x="27" y="7"/>
                    <a:pt x="27" y="7"/>
                  </a:cubicBezTo>
                  <a:cubicBezTo>
                    <a:pt x="29" y="7"/>
                    <a:pt x="31" y="6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1"/>
                    <a:pt x="23" y="0"/>
                    <a:pt x="18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śļíḍè"/>
            <p:cNvSpPr/>
            <p:nvPr/>
          </p:nvSpPr>
          <p:spPr bwMode="auto">
            <a:xfrm>
              <a:off x="2293282" y="5940188"/>
              <a:ext cx="35389" cy="12869"/>
            </a:xfrm>
            <a:custGeom>
              <a:avLst/>
              <a:gdLst>
                <a:gd name="T0" fmla="*/ 2 w 22"/>
                <a:gd name="T1" fmla="*/ 0 h 8"/>
                <a:gd name="T2" fmla="*/ 0 w 22"/>
                <a:gd name="T3" fmla="*/ 0 h 8"/>
                <a:gd name="T4" fmla="*/ 22 w 22"/>
                <a:gd name="T5" fmla="*/ 8 h 8"/>
                <a:gd name="T6" fmla="*/ 2 w 22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8" y="1"/>
                    <a:pt x="16" y="3"/>
                    <a:pt x="22" y="8"/>
                  </a:cubicBezTo>
                  <a:cubicBezTo>
                    <a:pt x="17" y="3"/>
                    <a:pt x="9" y="0"/>
                    <a:pt x="2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íş1îḓé"/>
            <p:cNvSpPr/>
            <p:nvPr/>
          </p:nvSpPr>
          <p:spPr bwMode="auto">
            <a:xfrm>
              <a:off x="2296500" y="5909625"/>
              <a:ext cx="51475" cy="8044"/>
            </a:xfrm>
            <a:custGeom>
              <a:avLst/>
              <a:gdLst>
                <a:gd name="T0" fmla="*/ 0 w 31"/>
                <a:gd name="T1" fmla="*/ 0 h 5"/>
                <a:gd name="T2" fmla="*/ 7 w 31"/>
                <a:gd name="T3" fmla="*/ 1 h 5"/>
                <a:gd name="T4" fmla="*/ 14 w 31"/>
                <a:gd name="T5" fmla="*/ 1 h 5"/>
                <a:gd name="T6" fmla="*/ 25 w 31"/>
                <a:gd name="T7" fmla="*/ 3 h 5"/>
                <a:gd name="T8" fmla="*/ 31 w 31"/>
                <a:gd name="T9" fmla="*/ 5 h 5"/>
                <a:gd name="T10" fmla="*/ 14 w 31"/>
                <a:gd name="T11" fmla="*/ 0 h 5"/>
                <a:gd name="T12" fmla="*/ 9 w 31"/>
                <a:gd name="T13" fmla="*/ 0 h 5"/>
                <a:gd name="T14" fmla="*/ 7 w 31"/>
                <a:gd name="T15" fmla="*/ 0 h 5"/>
                <a:gd name="T16" fmla="*/ 5 w 31"/>
                <a:gd name="T17" fmla="*/ 0 h 5"/>
                <a:gd name="T18" fmla="*/ 0 w 31"/>
                <a:gd name="T19" fmla="*/ 0 h 5"/>
                <a:gd name="T20" fmla="*/ 0 w 31"/>
                <a:gd name="T21" fmla="*/ 0 h 5"/>
                <a:gd name="T22" fmla="*/ 0 w 31"/>
                <a:gd name="T23" fmla="*/ 0 h 5"/>
                <a:gd name="T24" fmla="*/ 0 w 3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cubicBezTo>
                    <a:pt x="3" y="0"/>
                    <a:pt x="5" y="0"/>
                    <a:pt x="7" y="1"/>
                  </a:cubicBezTo>
                  <a:cubicBezTo>
                    <a:pt x="9" y="1"/>
                    <a:pt x="11" y="1"/>
                    <a:pt x="14" y="1"/>
                  </a:cubicBezTo>
                  <a:cubicBezTo>
                    <a:pt x="17" y="1"/>
                    <a:pt x="21" y="2"/>
                    <a:pt x="25" y="3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6" y="2"/>
                    <a:pt x="20" y="0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isḷïḑe"/>
            <p:cNvSpPr/>
            <p:nvPr/>
          </p:nvSpPr>
          <p:spPr bwMode="auto">
            <a:xfrm>
              <a:off x="2314194" y="5920885"/>
              <a:ext cx="45041" cy="14478"/>
            </a:xfrm>
            <a:custGeom>
              <a:avLst/>
              <a:gdLst>
                <a:gd name="T0" fmla="*/ 27 w 27"/>
                <a:gd name="T1" fmla="*/ 9 h 9"/>
                <a:gd name="T2" fmla="*/ 27 w 27"/>
                <a:gd name="T3" fmla="*/ 9 h 9"/>
                <a:gd name="T4" fmla="*/ 27 w 27"/>
                <a:gd name="T5" fmla="*/ 9 h 9"/>
                <a:gd name="T6" fmla="*/ 16 w 27"/>
                <a:gd name="T7" fmla="*/ 5 h 9"/>
                <a:gd name="T8" fmla="*/ 27 w 27"/>
                <a:gd name="T9" fmla="*/ 9 h 9"/>
                <a:gd name="T10" fmla="*/ 23 w 27"/>
                <a:gd name="T11" fmla="*/ 6 h 9"/>
                <a:gd name="T12" fmla="*/ 16 w 27"/>
                <a:gd name="T13" fmla="*/ 5 h 9"/>
                <a:gd name="T14" fmla="*/ 2 w 27"/>
                <a:gd name="T15" fmla="*/ 0 h 9"/>
                <a:gd name="T16" fmla="*/ 0 w 27"/>
                <a:gd name="T17" fmla="*/ 1 h 9"/>
                <a:gd name="T18" fmla="*/ 16 w 27"/>
                <a:gd name="T19" fmla="*/ 5 h 9"/>
                <a:gd name="T20" fmla="*/ 13 w 27"/>
                <a:gd name="T21" fmla="*/ 4 h 9"/>
                <a:gd name="T22" fmla="*/ 2 w 27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9"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moveTo>
                    <a:pt x="16" y="5"/>
                  </a:moveTo>
                  <a:cubicBezTo>
                    <a:pt x="21" y="6"/>
                    <a:pt x="27" y="8"/>
                    <a:pt x="27" y="9"/>
                  </a:cubicBezTo>
                  <a:cubicBezTo>
                    <a:pt x="27" y="7"/>
                    <a:pt x="25" y="6"/>
                    <a:pt x="23" y="6"/>
                  </a:cubicBezTo>
                  <a:cubicBezTo>
                    <a:pt x="21" y="5"/>
                    <a:pt x="19" y="5"/>
                    <a:pt x="16" y="5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5" y="3"/>
                    <a:pt x="11" y="4"/>
                    <a:pt x="16" y="5"/>
                  </a:cubicBezTo>
                  <a:cubicBezTo>
                    <a:pt x="15" y="4"/>
                    <a:pt x="13" y="4"/>
                    <a:pt x="13" y="4"/>
                  </a:cubicBezTo>
                  <a:cubicBezTo>
                    <a:pt x="11" y="3"/>
                    <a:pt x="5" y="0"/>
                    <a:pt x="2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ïṧ1îde"/>
            <p:cNvSpPr/>
            <p:nvPr/>
          </p:nvSpPr>
          <p:spPr bwMode="auto">
            <a:xfrm>
              <a:off x="2323845" y="5811499"/>
              <a:ext cx="94908" cy="56302"/>
            </a:xfrm>
            <a:custGeom>
              <a:avLst/>
              <a:gdLst>
                <a:gd name="T0" fmla="*/ 58 w 58"/>
                <a:gd name="T1" fmla="*/ 0 h 34"/>
                <a:gd name="T2" fmla="*/ 35 w 58"/>
                <a:gd name="T3" fmla="*/ 14 h 34"/>
                <a:gd name="T4" fmla="*/ 6 w 58"/>
                <a:gd name="T5" fmla="*/ 28 h 34"/>
                <a:gd name="T6" fmla="*/ 3 w 58"/>
                <a:gd name="T7" fmla="*/ 34 h 34"/>
                <a:gd name="T8" fmla="*/ 3 w 58"/>
                <a:gd name="T9" fmla="*/ 34 h 34"/>
                <a:gd name="T10" fmla="*/ 16 w 58"/>
                <a:gd name="T11" fmla="*/ 26 h 34"/>
                <a:gd name="T12" fmla="*/ 33 w 58"/>
                <a:gd name="T13" fmla="*/ 21 h 34"/>
                <a:gd name="T14" fmla="*/ 50 w 58"/>
                <a:gd name="T15" fmla="*/ 15 h 34"/>
                <a:gd name="T16" fmla="*/ 58 w 58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4">
                  <a:moveTo>
                    <a:pt x="58" y="0"/>
                  </a:moveTo>
                  <a:cubicBezTo>
                    <a:pt x="52" y="6"/>
                    <a:pt x="44" y="11"/>
                    <a:pt x="35" y="14"/>
                  </a:cubicBezTo>
                  <a:cubicBezTo>
                    <a:pt x="25" y="18"/>
                    <a:pt x="15" y="21"/>
                    <a:pt x="6" y="28"/>
                  </a:cubicBezTo>
                  <a:cubicBezTo>
                    <a:pt x="5" y="29"/>
                    <a:pt x="0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6" y="34"/>
                    <a:pt x="14" y="27"/>
                    <a:pt x="16" y="26"/>
                  </a:cubicBezTo>
                  <a:cubicBezTo>
                    <a:pt x="22" y="23"/>
                    <a:pt x="27" y="22"/>
                    <a:pt x="33" y="21"/>
                  </a:cubicBezTo>
                  <a:cubicBezTo>
                    <a:pt x="39" y="20"/>
                    <a:pt x="45" y="18"/>
                    <a:pt x="50" y="15"/>
                  </a:cubicBezTo>
                  <a:cubicBezTo>
                    <a:pt x="55" y="11"/>
                    <a:pt x="58" y="6"/>
                    <a:pt x="58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iṥlîḓè"/>
            <p:cNvSpPr/>
            <p:nvPr/>
          </p:nvSpPr>
          <p:spPr bwMode="auto">
            <a:xfrm>
              <a:off x="2586049" y="5967535"/>
              <a:ext cx="59519" cy="9652"/>
            </a:xfrm>
            <a:custGeom>
              <a:avLst/>
              <a:gdLst>
                <a:gd name="T0" fmla="*/ 36 w 36"/>
                <a:gd name="T1" fmla="*/ 4 h 6"/>
                <a:gd name="T2" fmla="*/ 36 w 36"/>
                <a:gd name="T3" fmla="*/ 4 h 6"/>
                <a:gd name="T4" fmla="*/ 36 w 36"/>
                <a:gd name="T5" fmla="*/ 4 h 6"/>
                <a:gd name="T6" fmla="*/ 9 w 36"/>
                <a:gd name="T7" fmla="*/ 0 h 6"/>
                <a:gd name="T8" fmla="*/ 1 w 36"/>
                <a:gd name="T9" fmla="*/ 3 h 6"/>
                <a:gd name="T10" fmla="*/ 9 w 36"/>
                <a:gd name="T11" fmla="*/ 6 h 6"/>
                <a:gd name="T12" fmla="*/ 23 w 36"/>
                <a:gd name="T13" fmla="*/ 5 h 6"/>
                <a:gd name="T14" fmla="*/ 35 w 36"/>
                <a:gd name="T15" fmla="*/ 4 h 6"/>
                <a:gd name="T16" fmla="*/ 36 w 36"/>
                <a:gd name="T17" fmla="*/ 4 h 6"/>
                <a:gd name="T18" fmla="*/ 16 w 36"/>
                <a:gd name="T19" fmla="*/ 0 h 6"/>
                <a:gd name="T20" fmla="*/ 9 w 3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6"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9" y="0"/>
                  </a:moveTo>
                  <a:cubicBezTo>
                    <a:pt x="6" y="0"/>
                    <a:pt x="2" y="0"/>
                    <a:pt x="1" y="3"/>
                  </a:cubicBezTo>
                  <a:cubicBezTo>
                    <a:pt x="0" y="5"/>
                    <a:pt x="4" y="6"/>
                    <a:pt x="9" y="6"/>
                  </a:cubicBezTo>
                  <a:cubicBezTo>
                    <a:pt x="13" y="6"/>
                    <a:pt x="19" y="5"/>
                    <a:pt x="23" y="5"/>
                  </a:cubicBezTo>
                  <a:cubicBezTo>
                    <a:pt x="28" y="4"/>
                    <a:pt x="33" y="4"/>
                    <a:pt x="35" y="4"/>
                  </a:cubicBezTo>
                  <a:cubicBezTo>
                    <a:pt x="35" y="4"/>
                    <a:pt x="35" y="4"/>
                    <a:pt x="36" y="4"/>
                  </a:cubicBezTo>
                  <a:cubicBezTo>
                    <a:pt x="29" y="2"/>
                    <a:pt x="23" y="1"/>
                    <a:pt x="16" y="0"/>
                  </a:cubicBezTo>
                  <a:cubicBezTo>
                    <a:pt x="15" y="0"/>
                    <a:pt x="12" y="0"/>
                    <a:pt x="9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íšliḍê"/>
            <p:cNvSpPr/>
            <p:nvPr/>
          </p:nvSpPr>
          <p:spPr bwMode="auto">
            <a:xfrm>
              <a:off x="2339931" y="4569653"/>
              <a:ext cx="244509" cy="246118"/>
            </a:xfrm>
            <a:custGeom>
              <a:avLst/>
              <a:gdLst>
                <a:gd name="T0" fmla="*/ 150 w 150"/>
                <a:gd name="T1" fmla="*/ 76 h 151"/>
                <a:gd name="T2" fmla="*/ 75 w 150"/>
                <a:gd name="T3" fmla="*/ 151 h 151"/>
                <a:gd name="T4" fmla="*/ 0 w 150"/>
                <a:gd name="T5" fmla="*/ 76 h 151"/>
                <a:gd name="T6" fmla="*/ 75 w 150"/>
                <a:gd name="T7" fmla="*/ 0 h 151"/>
                <a:gd name="T8" fmla="*/ 127 w 150"/>
                <a:gd name="T9" fmla="*/ 22 h 151"/>
                <a:gd name="T10" fmla="*/ 150 w 150"/>
                <a:gd name="T11" fmla="*/ 7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51">
                  <a:moveTo>
                    <a:pt x="150" y="76"/>
                  </a:moveTo>
                  <a:cubicBezTo>
                    <a:pt x="150" y="117"/>
                    <a:pt x="116" y="151"/>
                    <a:pt x="75" y="151"/>
                  </a:cubicBezTo>
                  <a:cubicBezTo>
                    <a:pt x="34" y="151"/>
                    <a:pt x="0" y="117"/>
                    <a:pt x="0" y="76"/>
                  </a:cubicBezTo>
                  <a:cubicBezTo>
                    <a:pt x="0" y="34"/>
                    <a:pt x="34" y="0"/>
                    <a:pt x="75" y="0"/>
                  </a:cubicBezTo>
                  <a:cubicBezTo>
                    <a:pt x="95" y="0"/>
                    <a:pt x="113" y="8"/>
                    <a:pt x="127" y="22"/>
                  </a:cubicBezTo>
                  <a:cubicBezTo>
                    <a:pt x="142" y="36"/>
                    <a:pt x="150" y="55"/>
                    <a:pt x="150" y="76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ïśḻíḋé"/>
            <p:cNvSpPr/>
            <p:nvPr/>
          </p:nvSpPr>
          <p:spPr bwMode="auto">
            <a:xfrm>
              <a:off x="2339931" y="4727297"/>
              <a:ext cx="189816" cy="196250"/>
            </a:xfrm>
            <a:custGeom>
              <a:avLst/>
              <a:gdLst>
                <a:gd name="T0" fmla="*/ 114 w 116"/>
                <a:gd name="T1" fmla="*/ 9 h 120"/>
                <a:gd name="T2" fmla="*/ 112 w 116"/>
                <a:gd name="T3" fmla="*/ 9 h 120"/>
                <a:gd name="T4" fmla="*/ 104 w 116"/>
                <a:gd name="T5" fmla="*/ 34 h 120"/>
                <a:gd name="T6" fmla="*/ 97 w 116"/>
                <a:gd name="T7" fmla="*/ 78 h 120"/>
                <a:gd name="T8" fmla="*/ 98 w 116"/>
                <a:gd name="T9" fmla="*/ 89 h 120"/>
                <a:gd name="T10" fmla="*/ 102 w 116"/>
                <a:gd name="T11" fmla="*/ 96 h 120"/>
                <a:gd name="T12" fmla="*/ 102 w 116"/>
                <a:gd name="T13" fmla="*/ 97 h 120"/>
                <a:gd name="T14" fmla="*/ 102 w 116"/>
                <a:gd name="T15" fmla="*/ 98 h 120"/>
                <a:gd name="T16" fmla="*/ 95 w 116"/>
                <a:gd name="T17" fmla="*/ 102 h 120"/>
                <a:gd name="T18" fmla="*/ 40 w 116"/>
                <a:gd name="T19" fmla="*/ 112 h 120"/>
                <a:gd name="T20" fmla="*/ 15 w 116"/>
                <a:gd name="T21" fmla="*/ 115 h 120"/>
                <a:gd name="T22" fmla="*/ 4 w 116"/>
                <a:gd name="T23" fmla="*/ 116 h 120"/>
                <a:gd name="T24" fmla="*/ 4 w 116"/>
                <a:gd name="T25" fmla="*/ 118 h 120"/>
                <a:gd name="T26" fmla="*/ 6 w 116"/>
                <a:gd name="T27" fmla="*/ 119 h 120"/>
                <a:gd name="T28" fmla="*/ 27 w 116"/>
                <a:gd name="T29" fmla="*/ 77 h 120"/>
                <a:gd name="T30" fmla="*/ 42 w 116"/>
                <a:gd name="T31" fmla="*/ 43 h 120"/>
                <a:gd name="T32" fmla="*/ 49 w 116"/>
                <a:gd name="T33" fmla="*/ 15 h 120"/>
                <a:gd name="T34" fmla="*/ 49 w 116"/>
                <a:gd name="T35" fmla="*/ 12 h 120"/>
                <a:gd name="T36" fmla="*/ 48 w 116"/>
                <a:gd name="T37" fmla="*/ 10 h 120"/>
                <a:gd name="T38" fmla="*/ 49 w 116"/>
                <a:gd name="T39" fmla="*/ 8 h 120"/>
                <a:gd name="T40" fmla="*/ 55 w 116"/>
                <a:gd name="T41" fmla="*/ 5 h 120"/>
                <a:gd name="T42" fmla="*/ 65 w 116"/>
                <a:gd name="T43" fmla="*/ 4 h 120"/>
                <a:gd name="T44" fmla="*/ 96 w 116"/>
                <a:gd name="T45" fmla="*/ 8 h 120"/>
                <a:gd name="T46" fmla="*/ 108 w 116"/>
                <a:gd name="T47" fmla="*/ 10 h 120"/>
                <a:gd name="T48" fmla="*/ 113 w 116"/>
                <a:gd name="T49" fmla="*/ 11 h 120"/>
                <a:gd name="T50" fmla="*/ 114 w 116"/>
                <a:gd name="T51" fmla="*/ 9 h 120"/>
                <a:gd name="T52" fmla="*/ 112 w 116"/>
                <a:gd name="T53" fmla="*/ 9 h 120"/>
                <a:gd name="T54" fmla="*/ 114 w 116"/>
                <a:gd name="T55" fmla="*/ 9 h 120"/>
                <a:gd name="T56" fmla="*/ 114 w 116"/>
                <a:gd name="T57" fmla="*/ 8 h 120"/>
                <a:gd name="T58" fmla="*/ 65 w 116"/>
                <a:gd name="T59" fmla="*/ 0 h 120"/>
                <a:gd name="T60" fmla="*/ 51 w 116"/>
                <a:gd name="T61" fmla="*/ 2 h 120"/>
                <a:gd name="T62" fmla="*/ 46 w 116"/>
                <a:gd name="T63" fmla="*/ 5 h 120"/>
                <a:gd name="T64" fmla="*/ 44 w 116"/>
                <a:gd name="T65" fmla="*/ 10 h 120"/>
                <a:gd name="T66" fmla="*/ 45 w 116"/>
                <a:gd name="T67" fmla="*/ 13 h 120"/>
                <a:gd name="T68" fmla="*/ 45 w 116"/>
                <a:gd name="T69" fmla="*/ 15 h 120"/>
                <a:gd name="T70" fmla="*/ 38 w 116"/>
                <a:gd name="T71" fmla="*/ 41 h 120"/>
                <a:gd name="T72" fmla="*/ 16 w 116"/>
                <a:gd name="T73" fmla="*/ 91 h 120"/>
                <a:gd name="T74" fmla="*/ 6 w 116"/>
                <a:gd name="T75" fmla="*/ 110 h 120"/>
                <a:gd name="T76" fmla="*/ 2 w 116"/>
                <a:gd name="T77" fmla="*/ 117 h 120"/>
                <a:gd name="T78" fmla="*/ 0 w 116"/>
                <a:gd name="T79" fmla="*/ 120 h 120"/>
                <a:gd name="T80" fmla="*/ 4 w 116"/>
                <a:gd name="T81" fmla="*/ 120 h 120"/>
                <a:gd name="T82" fmla="*/ 54 w 116"/>
                <a:gd name="T83" fmla="*/ 115 h 120"/>
                <a:gd name="T84" fmla="*/ 89 w 116"/>
                <a:gd name="T85" fmla="*/ 108 h 120"/>
                <a:gd name="T86" fmla="*/ 101 w 116"/>
                <a:gd name="T87" fmla="*/ 104 h 120"/>
                <a:gd name="T88" fmla="*/ 105 w 116"/>
                <a:gd name="T89" fmla="*/ 101 h 120"/>
                <a:gd name="T90" fmla="*/ 106 w 116"/>
                <a:gd name="T91" fmla="*/ 97 h 120"/>
                <a:gd name="T92" fmla="*/ 105 w 116"/>
                <a:gd name="T93" fmla="*/ 94 h 120"/>
                <a:gd name="T94" fmla="*/ 102 w 116"/>
                <a:gd name="T95" fmla="*/ 88 h 120"/>
                <a:gd name="T96" fmla="*/ 101 w 116"/>
                <a:gd name="T97" fmla="*/ 78 h 120"/>
                <a:gd name="T98" fmla="*/ 108 w 116"/>
                <a:gd name="T99" fmla="*/ 35 h 120"/>
                <a:gd name="T100" fmla="*/ 113 w 116"/>
                <a:gd name="T101" fmla="*/ 17 h 120"/>
                <a:gd name="T102" fmla="*/ 115 w 116"/>
                <a:gd name="T103" fmla="*/ 12 h 120"/>
                <a:gd name="T104" fmla="*/ 116 w 116"/>
                <a:gd name="T105" fmla="*/ 10 h 120"/>
                <a:gd name="T106" fmla="*/ 116 w 116"/>
                <a:gd name="T107" fmla="*/ 8 h 120"/>
                <a:gd name="T108" fmla="*/ 114 w 116"/>
                <a:gd name="T109" fmla="*/ 8 h 120"/>
                <a:gd name="T110" fmla="*/ 114 w 116"/>
                <a:gd name="T111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6" h="120">
                  <a:moveTo>
                    <a:pt x="114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08" y="20"/>
                    <a:pt x="104" y="34"/>
                  </a:cubicBezTo>
                  <a:cubicBezTo>
                    <a:pt x="101" y="48"/>
                    <a:pt x="97" y="65"/>
                    <a:pt x="97" y="78"/>
                  </a:cubicBezTo>
                  <a:cubicBezTo>
                    <a:pt x="97" y="82"/>
                    <a:pt x="97" y="86"/>
                    <a:pt x="98" y="89"/>
                  </a:cubicBezTo>
                  <a:cubicBezTo>
                    <a:pt x="99" y="92"/>
                    <a:pt x="100" y="94"/>
                    <a:pt x="102" y="96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9"/>
                    <a:pt x="98" y="101"/>
                    <a:pt x="95" y="102"/>
                  </a:cubicBezTo>
                  <a:cubicBezTo>
                    <a:pt x="83" y="106"/>
                    <a:pt x="60" y="110"/>
                    <a:pt x="40" y="112"/>
                  </a:cubicBezTo>
                  <a:cubicBezTo>
                    <a:pt x="30" y="114"/>
                    <a:pt x="21" y="115"/>
                    <a:pt x="15" y="115"/>
                  </a:cubicBezTo>
                  <a:cubicBezTo>
                    <a:pt x="8" y="116"/>
                    <a:pt x="4" y="116"/>
                    <a:pt x="4" y="116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6" y="119"/>
                    <a:pt x="16" y="100"/>
                    <a:pt x="27" y="77"/>
                  </a:cubicBezTo>
                  <a:cubicBezTo>
                    <a:pt x="33" y="66"/>
                    <a:pt x="38" y="54"/>
                    <a:pt x="42" y="43"/>
                  </a:cubicBezTo>
                  <a:cubicBezTo>
                    <a:pt x="46" y="32"/>
                    <a:pt x="49" y="22"/>
                    <a:pt x="49" y="15"/>
                  </a:cubicBezTo>
                  <a:cubicBezTo>
                    <a:pt x="49" y="14"/>
                    <a:pt x="49" y="13"/>
                    <a:pt x="49" y="12"/>
                  </a:cubicBezTo>
                  <a:cubicBezTo>
                    <a:pt x="48" y="11"/>
                    <a:pt x="48" y="11"/>
                    <a:pt x="48" y="10"/>
                  </a:cubicBezTo>
                  <a:cubicBezTo>
                    <a:pt x="48" y="9"/>
                    <a:pt x="49" y="8"/>
                    <a:pt x="49" y="8"/>
                  </a:cubicBezTo>
                  <a:cubicBezTo>
                    <a:pt x="50" y="7"/>
                    <a:pt x="52" y="6"/>
                    <a:pt x="55" y="5"/>
                  </a:cubicBezTo>
                  <a:cubicBezTo>
                    <a:pt x="57" y="4"/>
                    <a:pt x="61" y="4"/>
                    <a:pt x="65" y="4"/>
                  </a:cubicBezTo>
                  <a:cubicBezTo>
                    <a:pt x="74" y="4"/>
                    <a:pt x="87" y="6"/>
                    <a:pt x="96" y="8"/>
                  </a:cubicBezTo>
                  <a:cubicBezTo>
                    <a:pt x="101" y="9"/>
                    <a:pt x="105" y="10"/>
                    <a:pt x="108" y="10"/>
                  </a:cubicBezTo>
                  <a:cubicBezTo>
                    <a:pt x="111" y="11"/>
                    <a:pt x="113" y="11"/>
                    <a:pt x="113" y="11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7"/>
                    <a:pt x="85" y="0"/>
                    <a:pt x="65" y="0"/>
                  </a:cubicBezTo>
                  <a:cubicBezTo>
                    <a:pt x="59" y="0"/>
                    <a:pt x="55" y="0"/>
                    <a:pt x="51" y="2"/>
                  </a:cubicBezTo>
                  <a:cubicBezTo>
                    <a:pt x="49" y="3"/>
                    <a:pt x="47" y="4"/>
                    <a:pt x="46" y="5"/>
                  </a:cubicBezTo>
                  <a:cubicBezTo>
                    <a:pt x="45" y="6"/>
                    <a:pt x="44" y="8"/>
                    <a:pt x="44" y="10"/>
                  </a:cubicBezTo>
                  <a:cubicBezTo>
                    <a:pt x="44" y="11"/>
                    <a:pt x="44" y="12"/>
                    <a:pt x="45" y="13"/>
                  </a:cubicBezTo>
                  <a:cubicBezTo>
                    <a:pt x="45" y="13"/>
                    <a:pt x="45" y="14"/>
                    <a:pt x="45" y="15"/>
                  </a:cubicBezTo>
                  <a:cubicBezTo>
                    <a:pt x="45" y="21"/>
                    <a:pt x="42" y="31"/>
                    <a:pt x="38" y="41"/>
                  </a:cubicBezTo>
                  <a:cubicBezTo>
                    <a:pt x="32" y="58"/>
                    <a:pt x="23" y="77"/>
                    <a:pt x="16" y="91"/>
                  </a:cubicBezTo>
                  <a:cubicBezTo>
                    <a:pt x="12" y="99"/>
                    <a:pt x="8" y="105"/>
                    <a:pt x="6" y="110"/>
                  </a:cubicBezTo>
                  <a:cubicBezTo>
                    <a:pt x="4" y="114"/>
                    <a:pt x="2" y="117"/>
                    <a:pt x="2" y="117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29" y="118"/>
                    <a:pt x="54" y="115"/>
                  </a:cubicBezTo>
                  <a:cubicBezTo>
                    <a:pt x="67" y="113"/>
                    <a:pt x="80" y="111"/>
                    <a:pt x="89" y="108"/>
                  </a:cubicBezTo>
                  <a:cubicBezTo>
                    <a:pt x="94" y="107"/>
                    <a:pt x="98" y="105"/>
                    <a:pt x="101" y="104"/>
                  </a:cubicBezTo>
                  <a:cubicBezTo>
                    <a:pt x="102" y="103"/>
                    <a:pt x="104" y="102"/>
                    <a:pt x="105" y="101"/>
                  </a:cubicBezTo>
                  <a:cubicBezTo>
                    <a:pt x="106" y="100"/>
                    <a:pt x="106" y="99"/>
                    <a:pt x="106" y="97"/>
                  </a:cubicBezTo>
                  <a:cubicBezTo>
                    <a:pt x="106" y="96"/>
                    <a:pt x="106" y="95"/>
                    <a:pt x="105" y="94"/>
                  </a:cubicBezTo>
                  <a:cubicBezTo>
                    <a:pt x="103" y="92"/>
                    <a:pt x="102" y="90"/>
                    <a:pt x="102" y="88"/>
                  </a:cubicBezTo>
                  <a:cubicBezTo>
                    <a:pt x="101" y="85"/>
                    <a:pt x="101" y="82"/>
                    <a:pt x="101" y="78"/>
                  </a:cubicBezTo>
                  <a:cubicBezTo>
                    <a:pt x="101" y="66"/>
                    <a:pt x="105" y="49"/>
                    <a:pt x="108" y="35"/>
                  </a:cubicBezTo>
                  <a:cubicBezTo>
                    <a:pt x="110" y="28"/>
                    <a:pt x="112" y="22"/>
                    <a:pt x="113" y="17"/>
                  </a:cubicBezTo>
                  <a:cubicBezTo>
                    <a:pt x="114" y="15"/>
                    <a:pt x="115" y="13"/>
                    <a:pt x="115" y="12"/>
                  </a:cubicBezTo>
                  <a:cubicBezTo>
                    <a:pt x="115" y="11"/>
                    <a:pt x="116" y="10"/>
                    <a:pt x="116" y="1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íṣḻiḋé"/>
            <p:cNvSpPr/>
            <p:nvPr/>
          </p:nvSpPr>
          <p:spPr bwMode="auto">
            <a:xfrm>
              <a:off x="2307759" y="5531601"/>
              <a:ext cx="382849" cy="146384"/>
            </a:xfrm>
            <a:custGeom>
              <a:avLst/>
              <a:gdLst>
                <a:gd name="T0" fmla="*/ 146 w 235"/>
                <a:gd name="T1" fmla="*/ 85 h 90"/>
                <a:gd name="T2" fmla="*/ 141 w 235"/>
                <a:gd name="T3" fmla="*/ 87 h 90"/>
                <a:gd name="T4" fmla="*/ 149 w 235"/>
                <a:gd name="T5" fmla="*/ 90 h 90"/>
                <a:gd name="T6" fmla="*/ 146 w 235"/>
                <a:gd name="T7" fmla="*/ 85 h 90"/>
                <a:gd name="T8" fmla="*/ 0 w 235"/>
                <a:gd name="T9" fmla="*/ 28 h 90"/>
                <a:gd name="T10" fmla="*/ 0 w 235"/>
                <a:gd name="T11" fmla="*/ 34 h 90"/>
                <a:gd name="T12" fmla="*/ 24 w 235"/>
                <a:gd name="T13" fmla="*/ 40 h 90"/>
                <a:gd name="T14" fmla="*/ 52 w 235"/>
                <a:gd name="T15" fmla="*/ 62 h 90"/>
                <a:gd name="T16" fmla="*/ 138 w 235"/>
                <a:gd name="T17" fmla="*/ 86 h 90"/>
                <a:gd name="T18" fmla="*/ 139 w 235"/>
                <a:gd name="T19" fmla="*/ 80 h 90"/>
                <a:gd name="T20" fmla="*/ 52 w 235"/>
                <a:gd name="T21" fmla="*/ 56 h 90"/>
                <a:gd name="T22" fmla="*/ 24 w 235"/>
                <a:gd name="T23" fmla="*/ 34 h 90"/>
                <a:gd name="T24" fmla="*/ 0 w 235"/>
                <a:gd name="T25" fmla="*/ 28 h 90"/>
                <a:gd name="T26" fmla="*/ 235 w 235"/>
                <a:gd name="T27" fmla="*/ 0 h 90"/>
                <a:gd name="T28" fmla="*/ 202 w 235"/>
                <a:gd name="T29" fmla="*/ 61 h 90"/>
                <a:gd name="T30" fmla="*/ 203 w 235"/>
                <a:gd name="T31" fmla="*/ 66 h 90"/>
                <a:gd name="T32" fmla="*/ 235 w 235"/>
                <a:gd name="T33" fmla="*/ 5 h 90"/>
                <a:gd name="T34" fmla="*/ 235 w 235"/>
                <a:gd name="T35" fmla="*/ 1 h 90"/>
                <a:gd name="T36" fmla="*/ 235 w 235"/>
                <a:gd name="T3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5" h="90">
                  <a:moveTo>
                    <a:pt x="146" y="85"/>
                  </a:moveTo>
                  <a:cubicBezTo>
                    <a:pt x="141" y="87"/>
                    <a:pt x="141" y="87"/>
                    <a:pt x="141" y="87"/>
                  </a:cubicBezTo>
                  <a:cubicBezTo>
                    <a:pt x="144" y="88"/>
                    <a:pt x="146" y="89"/>
                    <a:pt x="149" y="90"/>
                  </a:cubicBezTo>
                  <a:cubicBezTo>
                    <a:pt x="148" y="88"/>
                    <a:pt x="147" y="86"/>
                    <a:pt x="146" y="85"/>
                  </a:cubicBezTo>
                  <a:moveTo>
                    <a:pt x="0" y="28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7" y="38"/>
                    <a:pt x="16" y="40"/>
                    <a:pt x="24" y="40"/>
                  </a:cubicBezTo>
                  <a:cubicBezTo>
                    <a:pt x="38" y="40"/>
                    <a:pt x="52" y="62"/>
                    <a:pt x="52" y="62"/>
                  </a:cubicBezTo>
                  <a:cubicBezTo>
                    <a:pt x="52" y="62"/>
                    <a:pt x="106" y="75"/>
                    <a:pt x="138" y="86"/>
                  </a:cubicBezTo>
                  <a:cubicBezTo>
                    <a:pt x="138" y="84"/>
                    <a:pt x="139" y="82"/>
                    <a:pt x="139" y="80"/>
                  </a:cubicBezTo>
                  <a:cubicBezTo>
                    <a:pt x="107" y="69"/>
                    <a:pt x="52" y="56"/>
                    <a:pt x="52" y="56"/>
                  </a:cubicBezTo>
                  <a:cubicBezTo>
                    <a:pt x="52" y="56"/>
                    <a:pt x="38" y="34"/>
                    <a:pt x="24" y="34"/>
                  </a:cubicBezTo>
                  <a:cubicBezTo>
                    <a:pt x="17" y="34"/>
                    <a:pt x="8" y="31"/>
                    <a:pt x="0" y="28"/>
                  </a:cubicBezTo>
                  <a:moveTo>
                    <a:pt x="235" y="0"/>
                  </a:moveTo>
                  <a:cubicBezTo>
                    <a:pt x="234" y="17"/>
                    <a:pt x="219" y="42"/>
                    <a:pt x="202" y="61"/>
                  </a:cubicBezTo>
                  <a:cubicBezTo>
                    <a:pt x="202" y="62"/>
                    <a:pt x="203" y="63"/>
                    <a:pt x="203" y="66"/>
                  </a:cubicBezTo>
                  <a:cubicBezTo>
                    <a:pt x="220" y="46"/>
                    <a:pt x="235" y="22"/>
                    <a:pt x="235" y="5"/>
                  </a:cubicBezTo>
                  <a:cubicBezTo>
                    <a:pt x="235" y="4"/>
                    <a:pt x="235" y="2"/>
                    <a:pt x="235" y="1"/>
                  </a:cubicBezTo>
                  <a:cubicBezTo>
                    <a:pt x="235" y="0"/>
                    <a:pt x="235" y="0"/>
                    <a:pt x="235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i$ļïdé"/>
            <p:cNvSpPr/>
            <p:nvPr/>
          </p:nvSpPr>
          <p:spPr bwMode="auto">
            <a:xfrm>
              <a:off x="2201591" y="4854377"/>
              <a:ext cx="498669" cy="831651"/>
            </a:xfrm>
            <a:custGeom>
              <a:avLst/>
              <a:gdLst>
                <a:gd name="T0" fmla="*/ 300 w 306"/>
                <a:gd name="T1" fmla="*/ 415 h 511"/>
                <a:gd name="T2" fmla="*/ 267 w 306"/>
                <a:gd name="T3" fmla="*/ 477 h 511"/>
                <a:gd name="T4" fmla="*/ 225 w 306"/>
                <a:gd name="T5" fmla="*/ 505 h 511"/>
                <a:gd name="T6" fmla="*/ 209 w 306"/>
                <a:gd name="T7" fmla="*/ 498 h 511"/>
                <a:gd name="T8" fmla="*/ 117 w 306"/>
                <a:gd name="T9" fmla="*/ 472 h 511"/>
                <a:gd name="T10" fmla="*/ 89 w 306"/>
                <a:gd name="T11" fmla="*/ 450 h 511"/>
                <a:gd name="T12" fmla="*/ 47 w 306"/>
                <a:gd name="T13" fmla="*/ 436 h 511"/>
                <a:gd name="T14" fmla="*/ 47 w 306"/>
                <a:gd name="T15" fmla="*/ 417 h 511"/>
                <a:gd name="T16" fmla="*/ 2 w 306"/>
                <a:gd name="T17" fmla="*/ 425 h 511"/>
                <a:gd name="T18" fmla="*/ 15 w 306"/>
                <a:gd name="T19" fmla="*/ 280 h 511"/>
                <a:gd name="T20" fmla="*/ 23 w 306"/>
                <a:gd name="T21" fmla="*/ 172 h 511"/>
                <a:gd name="T22" fmla="*/ 46 w 306"/>
                <a:gd name="T23" fmla="*/ 65 h 511"/>
                <a:gd name="T24" fmla="*/ 66 w 306"/>
                <a:gd name="T25" fmla="*/ 10 h 511"/>
                <a:gd name="T26" fmla="*/ 160 w 306"/>
                <a:gd name="T27" fmla="*/ 10 h 511"/>
                <a:gd name="T28" fmla="*/ 205 w 306"/>
                <a:gd name="T29" fmla="*/ 14 h 511"/>
                <a:gd name="T30" fmla="*/ 215 w 306"/>
                <a:gd name="T31" fmla="*/ 21 h 511"/>
                <a:gd name="T32" fmla="*/ 217 w 306"/>
                <a:gd name="T33" fmla="*/ 25 h 511"/>
                <a:gd name="T34" fmla="*/ 244 w 306"/>
                <a:gd name="T35" fmla="*/ 81 h 511"/>
                <a:gd name="T36" fmla="*/ 306 w 306"/>
                <a:gd name="T37" fmla="*/ 239 h 511"/>
                <a:gd name="T38" fmla="*/ 293 w 306"/>
                <a:gd name="T39" fmla="*/ 287 h 511"/>
                <a:gd name="T40" fmla="*/ 300 w 306"/>
                <a:gd name="T41" fmla="*/ 4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6" h="511">
                  <a:moveTo>
                    <a:pt x="300" y="415"/>
                  </a:moveTo>
                  <a:cubicBezTo>
                    <a:pt x="299" y="432"/>
                    <a:pt x="284" y="458"/>
                    <a:pt x="267" y="477"/>
                  </a:cubicBezTo>
                  <a:cubicBezTo>
                    <a:pt x="250" y="497"/>
                    <a:pt x="232" y="511"/>
                    <a:pt x="225" y="505"/>
                  </a:cubicBezTo>
                  <a:cubicBezTo>
                    <a:pt x="220" y="502"/>
                    <a:pt x="214" y="499"/>
                    <a:pt x="209" y="498"/>
                  </a:cubicBezTo>
                  <a:cubicBezTo>
                    <a:pt x="178" y="486"/>
                    <a:pt x="117" y="472"/>
                    <a:pt x="117" y="472"/>
                  </a:cubicBezTo>
                  <a:cubicBezTo>
                    <a:pt x="117" y="472"/>
                    <a:pt x="103" y="450"/>
                    <a:pt x="89" y="450"/>
                  </a:cubicBezTo>
                  <a:cubicBezTo>
                    <a:pt x="74" y="450"/>
                    <a:pt x="47" y="436"/>
                    <a:pt x="47" y="436"/>
                  </a:cubicBezTo>
                  <a:cubicBezTo>
                    <a:pt x="47" y="436"/>
                    <a:pt x="49" y="432"/>
                    <a:pt x="47" y="417"/>
                  </a:cubicBezTo>
                  <a:cubicBezTo>
                    <a:pt x="44" y="403"/>
                    <a:pt x="2" y="425"/>
                    <a:pt x="2" y="425"/>
                  </a:cubicBezTo>
                  <a:cubicBezTo>
                    <a:pt x="2" y="425"/>
                    <a:pt x="0" y="328"/>
                    <a:pt x="15" y="280"/>
                  </a:cubicBezTo>
                  <a:cubicBezTo>
                    <a:pt x="30" y="233"/>
                    <a:pt x="23" y="172"/>
                    <a:pt x="23" y="172"/>
                  </a:cubicBezTo>
                  <a:cubicBezTo>
                    <a:pt x="23" y="172"/>
                    <a:pt x="34" y="113"/>
                    <a:pt x="46" y="65"/>
                  </a:cubicBezTo>
                  <a:cubicBezTo>
                    <a:pt x="53" y="37"/>
                    <a:pt x="60" y="13"/>
                    <a:pt x="66" y="10"/>
                  </a:cubicBezTo>
                  <a:cubicBezTo>
                    <a:pt x="81" y="0"/>
                    <a:pt x="160" y="10"/>
                    <a:pt x="160" y="10"/>
                  </a:cubicBezTo>
                  <a:cubicBezTo>
                    <a:pt x="160" y="10"/>
                    <a:pt x="193" y="10"/>
                    <a:pt x="205" y="14"/>
                  </a:cubicBezTo>
                  <a:cubicBezTo>
                    <a:pt x="209" y="15"/>
                    <a:pt x="213" y="18"/>
                    <a:pt x="215" y="21"/>
                  </a:cubicBezTo>
                  <a:cubicBezTo>
                    <a:pt x="216" y="22"/>
                    <a:pt x="216" y="23"/>
                    <a:pt x="217" y="25"/>
                  </a:cubicBezTo>
                  <a:cubicBezTo>
                    <a:pt x="226" y="38"/>
                    <a:pt x="235" y="61"/>
                    <a:pt x="244" y="81"/>
                  </a:cubicBezTo>
                  <a:cubicBezTo>
                    <a:pt x="256" y="112"/>
                    <a:pt x="306" y="239"/>
                    <a:pt x="306" y="239"/>
                  </a:cubicBezTo>
                  <a:cubicBezTo>
                    <a:pt x="306" y="239"/>
                    <a:pt x="304" y="248"/>
                    <a:pt x="293" y="287"/>
                  </a:cubicBezTo>
                  <a:cubicBezTo>
                    <a:pt x="282" y="326"/>
                    <a:pt x="301" y="382"/>
                    <a:pt x="300" y="415"/>
                  </a:cubicBezTo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iṥlíḋê"/>
            <p:cNvSpPr/>
            <p:nvPr/>
          </p:nvSpPr>
          <p:spPr bwMode="auto">
            <a:xfrm>
              <a:off x="2542616" y="5594338"/>
              <a:ext cx="130298" cy="159253"/>
            </a:xfrm>
            <a:custGeom>
              <a:avLst/>
              <a:gdLst>
                <a:gd name="T0" fmla="*/ 34 w 80"/>
                <a:gd name="T1" fmla="*/ 0 h 98"/>
                <a:gd name="T2" fmla="*/ 58 w 80"/>
                <a:gd name="T3" fmla="*/ 23 h 98"/>
                <a:gd name="T4" fmla="*/ 52 w 80"/>
                <a:gd name="T5" fmla="*/ 92 h 98"/>
                <a:gd name="T6" fmla="*/ 0 w 80"/>
                <a:gd name="T7" fmla="*/ 44 h 98"/>
                <a:gd name="T8" fmla="*/ 34 w 8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8">
                  <a:moveTo>
                    <a:pt x="34" y="0"/>
                  </a:move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80" y="98"/>
                    <a:pt x="52" y="92"/>
                  </a:cubicBezTo>
                  <a:cubicBezTo>
                    <a:pt x="23" y="85"/>
                    <a:pt x="0" y="44"/>
                    <a:pt x="0" y="44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ŝlïdê"/>
            <p:cNvSpPr/>
            <p:nvPr/>
          </p:nvSpPr>
          <p:spPr bwMode="auto">
            <a:xfrm>
              <a:off x="2552268" y="4905853"/>
              <a:ext cx="143167" cy="347460"/>
            </a:xfrm>
            <a:custGeom>
              <a:avLst/>
              <a:gdLst>
                <a:gd name="T0" fmla="*/ 0 w 88"/>
                <a:gd name="T1" fmla="*/ 0 h 214"/>
                <a:gd name="T2" fmla="*/ 7 w 88"/>
                <a:gd name="T3" fmla="*/ 43 h 214"/>
                <a:gd name="T4" fmla="*/ 18 w 88"/>
                <a:gd name="T5" fmla="*/ 135 h 214"/>
                <a:gd name="T6" fmla="*/ 88 w 88"/>
                <a:gd name="T7" fmla="*/ 214 h 214"/>
                <a:gd name="T8" fmla="*/ 27 w 88"/>
                <a:gd name="T9" fmla="*/ 57 h 214"/>
                <a:gd name="T10" fmla="*/ 0 w 88"/>
                <a:gd name="T1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214">
                  <a:moveTo>
                    <a:pt x="0" y="0"/>
                  </a:moveTo>
                  <a:cubicBezTo>
                    <a:pt x="1" y="16"/>
                    <a:pt x="3" y="35"/>
                    <a:pt x="7" y="43"/>
                  </a:cubicBezTo>
                  <a:cubicBezTo>
                    <a:pt x="14" y="58"/>
                    <a:pt x="18" y="135"/>
                    <a:pt x="18" y="135"/>
                  </a:cubicBezTo>
                  <a:cubicBezTo>
                    <a:pt x="18" y="135"/>
                    <a:pt x="32" y="214"/>
                    <a:pt x="88" y="214"/>
                  </a:cubicBezTo>
                  <a:cubicBezTo>
                    <a:pt x="88" y="214"/>
                    <a:pt x="39" y="87"/>
                    <a:pt x="27" y="57"/>
                  </a:cubicBezTo>
                  <a:cubicBezTo>
                    <a:pt x="18" y="36"/>
                    <a:pt x="9" y="13"/>
                    <a:pt x="0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ísḷîďè"/>
            <p:cNvSpPr/>
            <p:nvPr/>
          </p:nvSpPr>
          <p:spPr bwMode="auto">
            <a:xfrm>
              <a:off x="2555485" y="4894592"/>
              <a:ext cx="143167" cy="350677"/>
            </a:xfrm>
            <a:custGeom>
              <a:avLst/>
              <a:gdLst>
                <a:gd name="T0" fmla="*/ 88 w 88"/>
                <a:gd name="T1" fmla="*/ 215 h 215"/>
                <a:gd name="T2" fmla="*/ 18 w 88"/>
                <a:gd name="T3" fmla="*/ 136 h 215"/>
                <a:gd name="T4" fmla="*/ 7 w 88"/>
                <a:gd name="T5" fmla="*/ 44 h 215"/>
                <a:gd name="T6" fmla="*/ 0 w 88"/>
                <a:gd name="T7" fmla="*/ 0 h 215"/>
                <a:gd name="T8" fmla="*/ 27 w 88"/>
                <a:gd name="T9" fmla="*/ 57 h 215"/>
                <a:gd name="T10" fmla="*/ 88 w 88"/>
                <a:gd name="T1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215">
                  <a:moveTo>
                    <a:pt x="88" y="215"/>
                  </a:moveTo>
                  <a:cubicBezTo>
                    <a:pt x="32" y="214"/>
                    <a:pt x="18" y="136"/>
                    <a:pt x="18" y="136"/>
                  </a:cubicBezTo>
                  <a:cubicBezTo>
                    <a:pt x="18" y="136"/>
                    <a:pt x="14" y="58"/>
                    <a:pt x="7" y="44"/>
                  </a:cubicBezTo>
                  <a:cubicBezTo>
                    <a:pt x="3" y="36"/>
                    <a:pt x="1" y="16"/>
                    <a:pt x="0" y="0"/>
                  </a:cubicBezTo>
                  <a:cubicBezTo>
                    <a:pt x="9" y="13"/>
                    <a:pt x="18" y="36"/>
                    <a:pt x="27" y="57"/>
                  </a:cubicBezTo>
                  <a:cubicBezTo>
                    <a:pt x="39" y="87"/>
                    <a:pt x="88" y="215"/>
                    <a:pt x="88" y="215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ṥļíḋè"/>
            <p:cNvSpPr/>
            <p:nvPr/>
          </p:nvSpPr>
          <p:spPr bwMode="auto">
            <a:xfrm>
              <a:off x="2531356" y="5671551"/>
              <a:ext cx="6434" cy="3217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2 h 2"/>
                <a:gd name="T4" fmla="*/ 4 w 4"/>
                <a:gd name="T5" fmla="*/ 1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íSľîḑè"/>
            <p:cNvSpPr/>
            <p:nvPr/>
          </p:nvSpPr>
          <p:spPr bwMode="auto">
            <a:xfrm>
              <a:off x="2532965" y="5661899"/>
              <a:ext cx="12869" cy="11261"/>
            </a:xfrm>
            <a:custGeom>
              <a:avLst/>
              <a:gdLst>
                <a:gd name="T0" fmla="*/ 1 w 8"/>
                <a:gd name="T1" fmla="*/ 0 h 7"/>
                <a:gd name="T2" fmla="*/ 0 w 8"/>
                <a:gd name="T3" fmla="*/ 6 h 7"/>
                <a:gd name="T4" fmla="*/ 3 w 8"/>
                <a:gd name="T5" fmla="*/ 7 h 7"/>
                <a:gd name="T6" fmla="*/ 8 w 8"/>
                <a:gd name="T7" fmla="*/ 5 h 7"/>
                <a:gd name="T8" fmla="*/ 6 w 8"/>
                <a:gd name="T9" fmla="*/ 2 h 7"/>
                <a:gd name="T10" fmla="*/ 6 w 8"/>
                <a:gd name="T11" fmla="*/ 2 h 7"/>
                <a:gd name="T12" fmla="*/ 6 w 8"/>
                <a:gd name="T13" fmla="*/ 2 h 7"/>
                <a:gd name="T14" fmla="*/ 6 w 8"/>
                <a:gd name="T15" fmla="*/ 2 h 7"/>
                <a:gd name="T16" fmla="*/ 6 w 8"/>
                <a:gd name="T17" fmla="*/ 2 h 7"/>
                <a:gd name="T18" fmla="*/ 6 w 8"/>
                <a:gd name="T19" fmla="*/ 2 h 7"/>
                <a:gd name="T20" fmla="*/ 1 w 8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7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1" y="0"/>
                  </a:cubicBezTo>
                </a:path>
              </a:pathLst>
            </a:custGeom>
            <a:solidFill>
              <a:srgbClr val="37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îṥḻîdê"/>
            <p:cNvSpPr/>
            <p:nvPr/>
          </p:nvSpPr>
          <p:spPr bwMode="auto">
            <a:xfrm>
              <a:off x="2412319" y="4905853"/>
              <a:ext cx="136732" cy="759264"/>
            </a:xfrm>
            <a:custGeom>
              <a:avLst/>
              <a:gdLst>
                <a:gd name="T0" fmla="*/ 45 w 84"/>
                <a:gd name="T1" fmla="*/ 0 h 467"/>
                <a:gd name="T2" fmla="*/ 33 w 84"/>
                <a:gd name="T3" fmla="*/ 15 h 467"/>
                <a:gd name="T4" fmla="*/ 5 w 84"/>
                <a:gd name="T5" fmla="*/ 117 h 467"/>
                <a:gd name="T6" fmla="*/ 0 w 84"/>
                <a:gd name="T7" fmla="*/ 240 h 467"/>
                <a:gd name="T8" fmla="*/ 9 w 84"/>
                <a:gd name="T9" fmla="*/ 266 h 467"/>
                <a:gd name="T10" fmla="*/ 25 w 84"/>
                <a:gd name="T11" fmla="*/ 302 h 467"/>
                <a:gd name="T12" fmla="*/ 44 w 84"/>
                <a:gd name="T13" fmla="*/ 362 h 467"/>
                <a:gd name="T14" fmla="*/ 58 w 84"/>
                <a:gd name="T15" fmla="*/ 405 h 467"/>
                <a:gd name="T16" fmla="*/ 69 w 84"/>
                <a:gd name="T17" fmla="*/ 445 h 467"/>
                <a:gd name="T18" fmla="*/ 75 w 84"/>
                <a:gd name="T19" fmla="*/ 465 h 467"/>
                <a:gd name="T20" fmla="*/ 80 w 84"/>
                <a:gd name="T21" fmla="*/ 467 h 467"/>
                <a:gd name="T22" fmla="*/ 75 w 84"/>
                <a:gd name="T23" fmla="*/ 438 h 467"/>
                <a:gd name="T24" fmla="*/ 64 w 84"/>
                <a:gd name="T25" fmla="*/ 399 h 467"/>
                <a:gd name="T26" fmla="*/ 50 w 84"/>
                <a:gd name="T27" fmla="*/ 356 h 467"/>
                <a:gd name="T28" fmla="*/ 31 w 84"/>
                <a:gd name="T29" fmla="*/ 295 h 467"/>
                <a:gd name="T30" fmla="*/ 15 w 84"/>
                <a:gd name="T31" fmla="*/ 260 h 467"/>
                <a:gd name="T32" fmla="*/ 7 w 84"/>
                <a:gd name="T33" fmla="*/ 234 h 467"/>
                <a:gd name="T34" fmla="*/ 11 w 84"/>
                <a:gd name="T35" fmla="*/ 110 h 467"/>
                <a:gd name="T36" fmla="*/ 39 w 84"/>
                <a:gd name="T37" fmla="*/ 9 h 467"/>
                <a:gd name="T38" fmla="*/ 45 w 84"/>
                <a:gd name="T3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467">
                  <a:moveTo>
                    <a:pt x="45" y="0"/>
                  </a:moveTo>
                  <a:cubicBezTo>
                    <a:pt x="41" y="3"/>
                    <a:pt x="37" y="8"/>
                    <a:pt x="33" y="15"/>
                  </a:cubicBezTo>
                  <a:cubicBezTo>
                    <a:pt x="6" y="60"/>
                    <a:pt x="5" y="117"/>
                    <a:pt x="5" y="117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0"/>
                    <a:pt x="9" y="257"/>
                    <a:pt x="9" y="266"/>
                  </a:cubicBezTo>
                  <a:cubicBezTo>
                    <a:pt x="8" y="275"/>
                    <a:pt x="25" y="302"/>
                    <a:pt x="25" y="302"/>
                  </a:cubicBezTo>
                  <a:cubicBezTo>
                    <a:pt x="25" y="302"/>
                    <a:pt x="29" y="354"/>
                    <a:pt x="44" y="362"/>
                  </a:cubicBezTo>
                  <a:cubicBezTo>
                    <a:pt x="58" y="405"/>
                    <a:pt x="58" y="405"/>
                    <a:pt x="58" y="405"/>
                  </a:cubicBezTo>
                  <a:cubicBezTo>
                    <a:pt x="58" y="405"/>
                    <a:pt x="59" y="433"/>
                    <a:pt x="69" y="445"/>
                  </a:cubicBezTo>
                  <a:cubicBezTo>
                    <a:pt x="74" y="451"/>
                    <a:pt x="75" y="459"/>
                    <a:pt x="75" y="465"/>
                  </a:cubicBezTo>
                  <a:cubicBezTo>
                    <a:pt x="76" y="465"/>
                    <a:pt x="78" y="466"/>
                    <a:pt x="80" y="467"/>
                  </a:cubicBezTo>
                  <a:cubicBezTo>
                    <a:pt x="80" y="465"/>
                    <a:pt x="84" y="449"/>
                    <a:pt x="75" y="438"/>
                  </a:cubicBezTo>
                  <a:cubicBezTo>
                    <a:pt x="65" y="427"/>
                    <a:pt x="64" y="399"/>
                    <a:pt x="64" y="399"/>
                  </a:cubicBezTo>
                  <a:cubicBezTo>
                    <a:pt x="50" y="356"/>
                    <a:pt x="50" y="356"/>
                    <a:pt x="50" y="356"/>
                  </a:cubicBezTo>
                  <a:cubicBezTo>
                    <a:pt x="35" y="347"/>
                    <a:pt x="31" y="295"/>
                    <a:pt x="31" y="295"/>
                  </a:cubicBezTo>
                  <a:cubicBezTo>
                    <a:pt x="31" y="295"/>
                    <a:pt x="14" y="269"/>
                    <a:pt x="15" y="260"/>
                  </a:cubicBezTo>
                  <a:cubicBezTo>
                    <a:pt x="15" y="251"/>
                    <a:pt x="7" y="234"/>
                    <a:pt x="7" y="234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0"/>
                    <a:pt x="12" y="54"/>
                    <a:pt x="39" y="9"/>
                  </a:cubicBezTo>
                  <a:cubicBezTo>
                    <a:pt x="41" y="5"/>
                    <a:pt x="43" y="2"/>
                    <a:pt x="45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îṩḻiḍé"/>
            <p:cNvSpPr/>
            <p:nvPr/>
          </p:nvSpPr>
          <p:spPr bwMode="auto">
            <a:xfrm>
              <a:off x="2542616" y="5636161"/>
              <a:ext cx="85257" cy="33781"/>
            </a:xfrm>
            <a:custGeom>
              <a:avLst/>
              <a:gdLst>
                <a:gd name="T0" fmla="*/ 0 w 52"/>
                <a:gd name="T1" fmla="*/ 18 h 21"/>
                <a:gd name="T2" fmla="*/ 0 w 52"/>
                <a:gd name="T3" fmla="*/ 18 h 21"/>
                <a:gd name="T4" fmla="*/ 0 w 52"/>
                <a:gd name="T5" fmla="*/ 18 h 21"/>
                <a:gd name="T6" fmla="*/ 0 w 52"/>
                <a:gd name="T7" fmla="*/ 18 h 21"/>
                <a:gd name="T8" fmla="*/ 52 w 52"/>
                <a:gd name="T9" fmla="*/ 4 h 21"/>
                <a:gd name="T10" fmla="*/ 52 w 52"/>
                <a:gd name="T11" fmla="*/ 4 h 21"/>
                <a:gd name="T12" fmla="*/ 52 w 52"/>
                <a:gd name="T13" fmla="*/ 4 h 21"/>
                <a:gd name="T14" fmla="*/ 49 w 52"/>
                <a:gd name="T15" fmla="*/ 0 h 21"/>
                <a:gd name="T16" fmla="*/ 0 w 52"/>
                <a:gd name="T17" fmla="*/ 18 h 21"/>
                <a:gd name="T18" fmla="*/ 2 w 52"/>
                <a:gd name="T19" fmla="*/ 21 h 21"/>
                <a:gd name="T20" fmla="*/ 52 w 52"/>
                <a:gd name="T21" fmla="*/ 4 h 21"/>
                <a:gd name="T22" fmla="*/ 51 w 52"/>
                <a:gd name="T23" fmla="*/ 4 h 21"/>
                <a:gd name="T24" fmla="*/ 49 w 52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1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52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moveTo>
                    <a:pt x="49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1" y="4"/>
                  </a:cubicBezTo>
                  <a:cubicBezTo>
                    <a:pt x="50" y="4"/>
                    <a:pt x="49" y="3"/>
                    <a:pt x="49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ṩľiḑe"/>
            <p:cNvSpPr/>
            <p:nvPr/>
          </p:nvSpPr>
          <p:spPr bwMode="auto">
            <a:xfrm>
              <a:off x="2423579" y="4846334"/>
              <a:ext cx="225205" cy="818783"/>
            </a:xfrm>
            <a:custGeom>
              <a:avLst/>
              <a:gdLst>
                <a:gd name="T0" fmla="*/ 75 w 138"/>
                <a:gd name="T1" fmla="*/ 45 h 503"/>
                <a:gd name="T2" fmla="*/ 32 w 138"/>
                <a:gd name="T3" fmla="*/ 45 h 503"/>
                <a:gd name="T4" fmla="*/ 4 w 138"/>
                <a:gd name="T5" fmla="*/ 146 h 503"/>
                <a:gd name="T6" fmla="*/ 0 w 138"/>
                <a:gd name="T7" fmla="*/ 270 h 503"/>
                <a:gd name="T8" fmla="*/ 8 w 138"/>
                <a:gd name="T9" fmla="*/ 296 h 503"/>
                <a:gd name="T10" fmla="*/ 24 w 138"/>
                <a:gd name="T11" fmla="*/ 331 h 503"/>
                <a:gd name="T12" fmla="*/ 43 w 138"/>
                <a:gd name="T13" fmla="*/ 392 h 503"/>
                <a:gd name="T14" fmla="*/ 57 w 138"/>
                <a:gd name="T15" fmla="*/ 435 h 503"/>
                <a:gd name="T16" fmla="*/ 68 w 138"/>
                <a:gd name="T17" fmla="*/ 474 h 503"/>
                <a:gd name="T18" fmla="*/ 73 w 138"/>
                <a:gd name="T19" fmla="*/ 503 h 503"/>
                <a:gd name="T20" fmla="*/ 131 w 138"/>
                <a:gd name="T21" fmla="*/ 482 h 503"/>
                <a:gd name="T22" fmla="*/ 131 w 138"/>
                <a:gd name="T23" fmla="*/ 467 h 503"/>
                <a:gd name="T24" fmla="*/ 127 w 138"/>
                <a:gd name="T25" fmla="*/ 426 h 503"/>
                <a:gd name="T26" fmla="*/ 85 w 138"/>
                <a:gd name="T27" fmla="*/ 333 h 503"/>
                <a:gd name="T28" fmla="*/ 76 w 138"/>
                <a:gd name="T29" fmla="*/ 293 h 503"/>
                <a:gd name="T30" fmla="*/ 80 w 138"/>
                <a:gd name="T31" fmla="*/ 110 h 503"/>
                <a:gd name="T32" fmla="*/ 75 w 138"/>
                <a:gd name="T33" fmla="*/ 45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8" h="503">
                  <a:moveTo>
                    <a:pt x="75" y="45"/>
                  </a:moveTo>
                  <a:cubicBezTo>
                    <a:pt x="75" y="45"/>
                    <a:pt x="59" y="0"/>
                    <a:pt x="32" y="45"/>
                  </a:cubicBezTo>
                  <a:cubicBezTo>
                    <a:pt x="5" y="90"/>
                    <a:pt x="4" y="146"/>
                    <a:pt x="4" y="146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8" y="287"/>
                    <a:pt x="8" y="296"/>
                  </a:cubicBezTo>
                  <a:cubicBezTo>
                    <a:pt x="7" y="305"/>
                    <a:pt x="24" y="331"/>
                    <a:pt x="24" y="331"/>
                  </a:cubicBezTo>
                  <a:cubicBezTo>
                    <a:pt x="24" y="331"/>
                    <a:pt x="28" y="383"/>
                    <a:pt x="43" y="392"/>
                  </a:cubicBezTo>
                  <a:cubicBezTo>
                    <a:pt x="57" y="435"/>
                    <a:pt x="57" y="435"/>
                    <a:pt x="57" y="435"/>
                  </a:cubicBezTo>
                  <a:cubicBezTo>
                    <a:pt x="57" y="435"/>
                    <a:pt x="58" y="463"/>
                    <a:pt x="68" y="474"/>
                  </a:cubicBezTo>
                  <a:cubicBezTo>
                    <a:pt x="78" y="486"/>
                    <a:pt x="73" y="503"/>
                    <a:pt x="73" y="503"/>
                  </a:cubicBezTo>
                  <a:cubicBezTo>
                    <a:pt x="131" y="482"/>
                    <a:pt x="131" y="482"/>
                    <a:pt x="131" y="482"/>
                  </a:cubicBezTo>
                  <a:cubicBezTo>
                    <a:pt x="131" y="482"/>
                    <a:pt x="124" y="485"/>
                    <a:pt x="131" y="467"/>
                  </a:cubicBezTo>
                  <a:cubicBezTo>
                    <a:pt x="138" y="449"/>
                    <a:pt x="127" y="426"/>
                    <a:pt x="127" y="426"/>
                  </a:cubicBezTo>
                  <a:cubicBezTo>
                    <a:pt x="127" y="426"/>
                    <a:pt x="90" y="345"/>
                    <a:pt x="85" y="333"/>
                  </a:cubicBezTo>
                  <a:cubicBezTo>
                    <a:pt x="80" y="321"/>
                    <a:pt x="74" y="307"/>
                    <a:pt x="76" y="293"/>
                  </a:cubicBezTo>
                  <a:cubicBezTo>
                    <a:pt x="79" y="279"/>
                    <a:pt x="77" y="133"/>
                    <a:pt x="80" y="110"/>
                  </a:cubicBezTo>
                  <a:cubicBezTo>
                    <a:pt x="84" y="88"/>
                    <a:pt x="75" y="45"/>
                    <a:pt x="75" y="45"/>
                  </a:cubicBezTo>
                </a:path>
              </a:pathLst>
            </a:cu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ïṩlíḓé"/>
            <p:cNvSpPr/>
            <p:nvPr/>
          </p:nvSpPr>
          <p:spPr bwMode="auto">
            <a:xfrm>
              <a:off x="2537791" y="5547687"/>
              <a:ext cx="40216" cy="14478"/>
            </a:xfrm>
            <a:custGeom>
              <a:avLst/>
              <a:gdLst>
                <a:gd name="T0" fmla="*/ 0 w 25"/>
                <a:gd name="T1" fmla="*/ 0 h 9"/>
                <a:gd name="T2" fmla="*/ 3 w 25"/>
                <a:gd name="T3" fmla="*/ 3 h 9"/>
                <a:gd name="T4" fmla="*/ 9 w 25"/>
                <a:gd name="T5" fmla="*/ 6 h 9"/>
                <a:gd name="T6" fmla="*/ 13 w 25"/>
                <a:gd name="T7" fmla="*/ 8 h 9"/>
                <a:gd name="T8" fmla="*/ 17 w 25"/>
                <a:gd name="T9" fmla="*/ 9 h 9"/>
                <a:gd name="T10" fmla="*/ 17 w 25"/>
                <a:gd name="T11" fmla="*/ 9 h 9"/>
                <a:gd name="T12" fmla="*/ 25 w 25"/>
                <a:gd name="T13" fmla="*/ 9 h 9"/>
                <a:gd name="T14" fmla="*/ 19 w 25"/>
                <a:gd name="T15" fmla="*/ 7 h 9"/>
                <a:gd name="T16" fmla="*/ 14 w 25"/>
                <a:gd name="T17" fmla="*/ 3 h 9"/>
                <a:gd name="T18" fmla="*/ 6 w 25"/>
                <a:gd name="T19" fmla="*/ 1 h 9"/>
                <a:gd name="T20" fmla="*/ 0 w 25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9">
                  <a:moveTo>
                    <a:pt x="0" y="0"/>
                  </a:moveTo>
                  <a:cubicBezTo>
                    <a:pt x="0" y="2"/>
                    <a:pt x="2" y="2"/>
                    <a:pt x="3" y="3"/>
                  </a:cubicBezTo>
                  <a:cubicBezTo>
                    <a:pt x="5" y="3"/>
                    <a:pt x="7" y="4"/>
                    <a:pt x="9" y="6"/>
                  </a:cubicBezTo>
                  <a:cubicBezTo>
                    <a:pt x="10" y="7"/>
                    <a:pt x="11" y="8"/>
                    <a:pt x="13" y="8"/>
                  </a:cubicBezTo>
                  <a:cubicBezTo>
                    <a:pt x="14" y="9"/>
                    <a:pt x="15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0" y="9"/>
                    <a:pt x="23" y="9"/>
                    <a:pt x="25" y="9"/>
                  </a:cubicBezTo>
                  <a:cubicBezTo>
                    <a:pt x="23" y="9"/>
                    <a:pt x="21" y="8"/>
                    <a:pt x="19" y="7"/>
                  </a:cubicBezTo>
                  <a:cubicBezTo>
                    <a:pt x="17" y="6"/>
                    <a:pt x="15" y="4"/>
                    <a:pt x="14" y="3"/>
                  </a:cubicBezTo>
                  <a:cubicBezTo>
                    <a:pt x="11" y="2"/>
                    <a:pt x="9" y="2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iṣlïdè"/>
            <p:cNvSpPr/>
            <p:nvPr/>
          </p:nvSpPr>
          <p:spPr bwMode="auto">
            <a:xfrm>
              <a:off x="2565137" y="5576642"/>
              <a:ext cx="49867" cy="12869"/>
            </a:xfrm>
            <a:custGeom>
              <a:avLst/>
              <a:gdLst>
                <a:gd name="T0" fmla="*/ 21 w 30"/>
                <a:gd name="T1" fmla="*/ 0 h 7"/>
                <a:gd name="T2" fmla="*/ 19 w 30"/>
                <a:gd name="T3" fmla="*/ 0 h 7"/>
                <a:gd name="T4" fmla="*/ 12 w 30"/>
                <a:gd name="T5" fmla="*/ 1 h 7"/>
                <a:gd name="T6" fmla="*/ 11 w 30"/>
                <a:gd name="T7" fmla="*/ 1 h 7"/>
                <a:gd name="T8" fmla="*/ 10 w 30"/>
                <a:gd name="T9" fmla="*/ 1 h 7"/>
                <a:gd name="T10" fmla="*/ 8 w 30"/>
                <a:gd name="T11" fmla="*/ 1 h 7"/>
                <a:gd name="T12" fmla="*/ 0 w 30"/>
                <a:gd name="T13" fmla="*/ 5 h 7"/>
                <a:gd name="T14" fmla="*/ 2 w 30"/>
                <a:gd name="T15" fmla="*/ 7 h 7"/>
                <a:gd name="T16" fmla="*/ 8 w 30"/>
                <a:gd name="T17" fmla="*/ 4 h 7"/>
                <a:gd name="T18" fmla="*/ 10 w 30"/>
                <a:gd name="T19" fmla="*/ 3 h 7"/>
                <a:gd name="T20" fmla="*/ 13 w 30"/>
                <a:gd name="T21" fmla="*/ 4 h 7"/>
                <a:gd name="T22" fmla="*/ 16 w 30"/>
                <a:gd name="T23" fmla="*/ 4 h 7"/>
                <a:gd name="T24" fmla="*/ 30 w 30"/>
                <a:gd name="T25" fmla="*/ 1 h 7"/>
                <a:gd name="T26" fmla="*/ 21 w 30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7">
                  <a:moveTo>
                    <a:pt x="21" y="0"/>
                  </a:move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4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4" y="1"/>
                    <a:pt x="0" y="1"/>
                    <a:pt x="0" y="5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6" y="4"/>
                    <a:pt x="8" y="4"/>
                  </a:cubicBezTo>
                  <a:cubicBezTo>
                    <a:pt x="9" y="4"/>
                    <a:pt x="9" y="3"/>
                    <a:pt x="10" y="3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21" y="4"/>
                    <a:pt x="26" y="3"/>
                    <a:pt x="30" y="1"/>
                  </a:cubicBezTo>
                  <a:cubicBezTo>
                    <a:pt x="27" y="0"/>
                    <a:pt x="24" y="0"/>
                    <a:pt x="21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ṡ1ïḋé"/>
            <p:cNvSpPr/>
            <p:nvPr/>
          </p:nvSpPr>
          <p:spPr bwMode="auto">
            <a:xfrm>
              <a:off x="2277196" y="4878506"/>
              <a:ext cx="217163" cy="86865"/>
            </a:xfrm>
            <a:custGeom>
              <a:avLst/>
              <a:gdLst>
                <a:gd name="T0" fmla="*/ 91 w 133"/>
                <a:gd name="T1" fmla="*/ 0 h 53"/>
                <a:gd name="T2" fmla="*/ 84 w 133"/>
                <a:gd name="T3" fmla="*/ 0 h 53"/>
                <a:gd name="T4" fmla="*/ 67 w 133"/>
                <a:gd name="T5" fmla="*/ 9 h 53"/>
                <a:gd name="T6" fmla="*/ 48 w 133"/>
                <a:gd name="T7" fmla="*/ 39 h 53"/>
                <a:gd name="T8" fmla="*/ 29 w 133"/>
                <a:gd name="T9" fmla="*/ 48 h 53"/>
                <a:gd name="T10" fmla="*/ 18 w 133"/>
                <a:gd name="T11" fmla="*/ 49 h 53"/>
                <a:gd name="T12" fmla="*/ 2 w 133"/>
                <a:gd name="T13" fmla="*/ 47 h 53"/>
                <a:gd name="T14" fmla="*/ 1 w 133"/>
                <a:gd name="T15" fmla="*/ 47 h 53"/>
                <a:gd name="T16" fmla="*/ 0 w 133"/>
                <a:gd name="T17" fmla="*/ 51 h 53"/>
                <a:gd name="T18" fmla="*/ 4 w 133"/>
                <a:gd name="T19" fmla="*/ 51 h 53"/>
                <a:gd name="T20" fmla="*/ 20 w 133"/>
                <a:gd name="T21" fmla="*/ 53 h 53"/>
                <a:gd name="T22" fmla="*/ 48 w 133"/>
                <a:gd name="T23" fmla="*/ 43 h 53"/>
                <a:gd name="T24" fmla="*/ 67 w 133"/>
                <a:gd name="T25" fmla="*/ 13 h 53"/>
                <a:gd name="T26" fmla="*/ 92 w 133"/>
                <a:gd name="T27" fmla="*/ 4 h 53"/>
                <a:gd name="T28" fmla="*/ 105 w 133"/>
                <a:gd name="T29" fmla="*/ 5 h 53"/>
                <a:gd name="T30" fmla="*/ 130 w 133"/>
                <a:gd name="T31" fmla="*/ 14 h 53"/>
                <a:gd name="T32" fmla="*/ 133 w 133"/>
                <a:gd name="T33" fmla="*/ 11 h 53"/>
                <a:gd name="T34" fmla="*/ 103 w 133"/>
                <a:gd name="T35" fmla="*/ 1 h 53"/>
                <a:gd name="T36" fmla="*/ 91 w 133"/>
                <a:gd name="T3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53">
                  <a:moveTo>
                    <a:pt x="91" y="0"/>
                  </a:moveTo>
                  <a:cubicBezTo>
                    <a:pt x="88" y="0"/>
                    <a:pt x="86" y="0"/>
                    <a:pt x="84" y="0"/>
                  </a:cubicBezTo>
                  <a:cubicBezTo>
                    <a:pt x="77" y="1"/>
                    <a:pt x="71" y="4"/>
                    <a:pt x="67" y="9"/>
                  </a:cubicBezTo>
                  <a:cubicBezTo>
                    <a:pt x="58" y="17"/>
                    <a:pt x="56" y="30"/>
                    <a:pt x="48" y="39"/>
                  </a:cubicBezTo>
                  <a:cubicBezTo>
                    <a:pt x="43" y="44"/>
                    <a:pt x="36" y="46"/>
                    <a:pt x="29" y="48"/>
                  </a:cubicBezTo>
                  <a:cubicBezTo>
                    <a:pt x="26" y="48"/>
                    <a:pt x="22" y="49"/>
                    <a:pt x="18" y="49"/>
                  </a:cubicBezTo>
                  <a:cubicBezTo>
                    <a:pt x="13" y="49"/>
                    <a:pt x="7" y="48"/>
                    <a:pt x="2" y="47"/>
                  </a:cubicBezTo>
                  <a:cubicBezTo>
                    <a:pt x="2" y="47"/>
                    <a:pt x="1" y="47"/>
                    <a:pt x="1" y="47"/>
                  </a:cubicBezTo>
                  <a:cubicBezTo>
                    <a:pt x="0" y="48"/>
                    <a:pt x="0" y="49"/>
                    <a:pt x="0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9" y="52"/>
                    <a:pt x="14" y="53"/>
                    <a:pt x="20" y="53"/>
                  </a:cubicBezTo>
                  <a:cubicBezTo>
                    <a:pt x="31" y="53"/>
                    <a:pt x="41" y="50"/>
                    <a:pt x="48" y="43"/>
                  </a:cubicBezTo>
                  <a:cubicBezTo>
                    <a:pt x="57" y="34"/>
                    <a:pt x="59" y="21"/>
                    <a:pt x="67" y="13"/>
                  </a:cubicBezTo>
                  <a:cubicBezTo>
                    <a:pt x="74" y="6"/>
                    <a:pt x="83" y="4"/>
                    <a:pt x="92" y="4"/>
                  </a:cubicBezTo>
                  <a:cubicBezTo>
                    <a:pt x="97" y="4"/>
                    <a:pt x="101" y="4"/>
                    <a:pt x="105" y="5"/>
                  </a:cubicBezTo>
                  <a:cubicBezTo>
                    <a:pt x="114" y="7"/>
                    <a:pt x="122" y="10"/>
                    <a:pt x="130" y="14"/>
                  </a:cubicBezTo>
                  <a:cubicBezTo>
                    <a:pt x="131" y="13"/>
                    <a:pt x="132" y="12"/>
                    <a:pt x="133" y="11"/>
                  </a:cubicBezTo>
                  <a:cubicBezTo>
                    <a:pt x="123" y="8"/>
                    <a:pt x="113" y="3"/>
                    <a:pt x="103" y="1"/>
                  </a:cubicBezTo>
                  <a:cubicBezTo>
                    <a:pt x="99" y="0"/>
                    <a:pt x="95" y="0"/>
                    <a:pt x="91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iṧ1ïďé"/>
            <p:cNvSpPr/>
            <p:nvPr/>
          </p:nvSpPr>
          <p:spPr bwMode="auto">
            <a:xfrm>
              <a:off x="2550660" y="4886549"/>
              <a:ext cx="1609" cy="160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í$lïdê"/>
            <p:cNvSpPr/>
            <p:nvPr/>
          </p:nvSpPr>
          <p:spPr bwMode="auto">
            <a:xfrm>
              <a:off x="2536182" y="4886549"/>
              <a:ext cx="16086" cy="19303"/>
            </a:xfrm>
            <a:custGeom>
              <a:avLst/>
              <a:gdLst>
                <a:gd name="T0" fmla="*/ 9 w 10"/>
                <a:gd name="T1" fmla="*/ 0 h 11"/>
                <a:gd name="T2" fmla="*/ 0 w 10"/>
                <a:gd name="T3" fmla="*/ 8 h 11"/>
                <a:gd name="T4" fmla="*/ 2 w 10"/>
                <a:gd name="T5" fmla="*/ 11 h 11"/>
                <a:gd name="T6" fmla="*/ 2 w 10"/>
                <a:gd name="T7" fmla="*/ 11 h 11"/>
                <a:gd name="T8" fmla="*/ 10 w 10"/>
                <a:gd name="T9" fmla="*/ 1 h 11"/>
                <a:gd name="T10" fmla="*/ 10 w 10"/>
                <a:gd name="T11" fmla="*/ 1 h 11"/>
                <a:gd name="T12" fmla="*/ 9 w 10"/>
                <a:gd name="T13" fmla="*/ 0 h 11"/>
                <a:gd name="T14" fmla="*/ 9 w 10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1">
                  <a:moveTo>
                    <a:pt x="9" y="0"/>
                  </a:moveTo>
                  <a:cubicBezTo>
                    <a:pt x="6" y="3"/>
                    <a:pt x="3" y="7"/>
                    <a:pt x="0" y="8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6" y="9"/>
                    <a:pt x="8" y="5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ï$ľíḓe"/>
            <p:cNvSpPr/>
            <p:nvPr/>
          </p:nvSpPr>
          <p:spPr bwMode="auto">
            <a:xfrm>
              <a:off x="2489533" y="4896201"/>
              <a:ext cx="49867" cy="14478"/>
            </a:xfrm>
            <a:custGeom>
              <a:avLst/>
              <a:gdLst>
                <a:gd name="T0" fmla="*/ 3 w 31"/>
                <a:gd name="T1" fmla="*/ 0 h 8"/>
                <a:gd name="T2" fmla="*/ 0 w 31"/>
                <a:gd name="T3" fmla="*/ 3 h 8"/>
                <a:gd name="T4" fmla="*/ 0 w 31"/>
                <a:gd name="T5" fmla="*/ 3 h 8"/>
                <a:gd name="T6" fmla="*/ 13 w 31"/>
                <a:gd name="T7" fmla="*/ 7 h 8"/>
                <a:gd name="T8" fmla="*/ 21 w 31"/>
                <a:gd name="T9" fmla="*/ 8 h 8"/>
                <a:gd name="T10" fmla="*/ 24 w 31"/>
                <a:gd name="T11" fmla="*/ 8 h 8"/>
                <a:gd name="T12" fmla="*/ 31 w 31"/>
                <a:gd name="T13" fmla="*/ 5 h 8"/>
                <a:gd name="T14" fmla="*/ 29 w 31"/>
                <a:gd name="T15" fmla="*/ 2 h 8"/>
                <a:gd name="T16" fmla="*/ 24 w 31"/>
                <a:gd name="T17" fmla="*/ 4 h 8"/>
                <a:gd name="T18" fmla="*/ 24 w 31"/>
                <a:gd name="T19" fmla="*/ 4 h 8"/>
                <a:gd name="T20" fmla="*/ 22 w 31"/>
                <a:gd name="T21" fmla="*/ 4 h 8"/>
                <a:gd name="T22" fmla="*/ 20 w 31"/>
                <a:gd name="T23" fmla="*/ 4 h 8"/>
                <a:gd name="T24" fmla="*/ 12 w 31"/>
                <a:gd name="T25" fmla="*/ 3 h 8"/>
                <a:gd name="T26" fmla="*/ 3 w 31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8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4"/>
                    <a:pt x="9" y="6"/>
                    <a:pt x="13" y="7"/>
                  </a:cubicBezTo>
                  <a:cubicBezTo>
                    <a:pt x="16" y="8"/>
                    <a:pt x="19" y="8"/>
                    <a:pt x="21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6" y="8"/>
                    <a:pt x="29" y="7"/>
                    <a:pt x="31" y="5"/>
                  </a:cubicBezTo>
                  <a:cubicBezTo>
                    <a:pt x="30" y="4"/>
                    <a:pt x="29" y="3"/>
                    <a:pt x="29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4"/>
                    <a:pt x="20" y="4"/>
                  </a:cubicBezTo>
                  <a:cubicBezTo>
                    <a:pt x="17" y="4"/>
                    <a:pt x="14" y="4"/>
                    <a:pt x="12" y="3"/>
                  </a:cubicBezTo>
                  <a:cubicBezTo>
                    <a:pt x="9" y="2"/>
                    <a:pt x="6" y="1"/>
                    <a:pt x="3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ṡḻíḑè"/>
            <p:cNvSpPr/>
            <p:nvPr/>
          </p:nvSpPr>
          <p:spPr bwMode="auto">
            <a:xfrm>
              <a:off x="2545833" y="4605042"/>
              <a:ext cx="1609" cy="41824"/>
            </a:xfrm>
            <a:custGeom>
              <a:avLst/>
              <a:gdLst>
                <a:gd name="T0" fmla="*/ 1 w 1"/>
                <a:gd name="T1" fmla="*/ 0 h 25"/>
                <a:gd name="T2" fmla="*/ 0 w 1"/>
                <a:gd name="T3" fmla="*/ 25 h 25"/>
                <a:gd name="T4" fmla="*/ 1 w 1"/>
                <a:gd name="T5" fmla="*/ 0 h 25"/>
                <a:gd name="T6" fmla="*/ 1 w 1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5">
                  <a:moveTo>
                    <a:pt x="1" y="0"/>
                  </a:moveTo>
                  <a:cubicBezTo>
                    <a:pt x="1" y="8"/>
                    <a:pt x="0" y="17"/>
                    <a:pt x="0" y="25"/>
                  </a:cubicBezTo>
                  <a:cubicBezTo>
                    <a:pt x="0" y="17"/>
                    <a:pt x="1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šľîḍê"/>
            <p:cNvSpPr/>
            <p:nvPr/>
          </p:nvSpPr>
          <p:spPr bwMode="auto">
            <a:xfrm>
              <a:off x="2209635" y="4508526"/>
              <a:ext cx="397327" cy="452020"/>
            </a:xfrm>
            <a:custGeom>
              <a:avLst/>
              <a:gdLst>
                <a:gd name="T0" fmla="*/ 201 w 243"/>
                <a:gd name="T1" fmla="*/ 32 h 278"/>
                <a:gd name="T2" fmla="*/ 92 w 243"/>
                <a:gd name="T3" fmla="*/ 20 h 278"/>
                <a:gd name="T4" fmla="*/ 73 w 243"/>
                <a:gd name="T5" fmla="*/ 38 h 278"/>
                <a:gd name="T6" fmla="*/ 60 w 243"/>
                <a:gd name="T7" fmla="*/ 94 h 278"/>
                <a:gd name="T8" fmla="*/ 32 w 243"/>
                <a:gd name="T9" fmla="*/ 142 h 278"/>
                <a:gd name="T10" fmla="*/ 17 w 243"/>
                <a:gd name="T11" fmla="*/ 194 h 278"/>
                <a:gd name="T12" fmla="*/ 29 w 243"/>
                <a:gd name="T13" fmla="*/ 232 h 278"/>
                <a:gd name="T14" fmla="*/ 0 w 243"/>
                <a:gd name="T15" fmla="*/ 261 h 278"/>
                <a:gd name="T16" fmla="*/ 44 w 243"/>
                <a:gd name="T17" fmla="*/ 275 h 278"/>
                <a:gd name="T18" fmla="*/ 89 w 243"/>
                <a:gd name="T19" fmla="*/ 267 h 278"/>
                <a:gd name="T20" fmla="*/ 108 w 243"/>
                <a:gd name="T21" fmla="*/ 237 h 278"/>
                <a:gd name="T22" fmla="*/ 146 w 243"/>
                <a:gd name="T23" fmla="*/ 229 h 278"/>
                <a:gd name="T24" fmla="*/ 184 w 243"/>
                <a:gd name="T25" fmla="*/ 242 h 278"/>
                <a:gd name="T26" fmla="*/ 195 w 243"/>
                <a:gd name="T27" fmla="*/ 243 h 278"/>
                <a:gd name="T28" fmla="*/ 213 w 243"/>
                <a:gd name="T29" fmla="*/ 218 h 278"/>
                <a:gd name="T30" fmla="*/ 219 w 243"/>
                <a:gd name="T31" fmla="*/ 191 h 278"/>
                <a:gd name="T32" fmla="*/ 227 w 243"/>
                <a:gd name="T33" fmla="*/ 185 h 278"/>
                <a:gd name="T34" fmla="*/ 242 w 243"/>
                <a:gd name="T35" fmla="*/ 153 h 278"/>
                <a:gd name="T36" fmla="*/ 208 w 243"/>
                <a:gd name="T37" fmla="*/ 95 h 278"/>
                <a:gd name="T38" fmla="*/ 207 w 243"/>
                <a:gd name="T39" fmla="*/ 56 h 278"/>
                <a:gd name="T40" fmla="*/ 190 w 243"/>
                <a:gd name="T41" fmla="*/ 23 h 278"/>
                <a:gd name="T42" fmla="*/ 201 w 243"/>
                <a:gd name="T43" fmla="*/ 3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78">
                  <a:moveTo>
                    <a:pt x="201" y="32"/>
                  </a:moveTo>
                  <a:cubicBezTo>
                    <a:pt x="171" y="5"/>
                    <a:pt x="127" y="0"/>
                    <a:pt x="92" y="20"/>
                  </a:cubicBezTo>
                  <a:cubicBezTo>
                    <a:pt x="84" y="24"/>
                    <a:pt x="78" y="30"/>
                    <a:pt x="73" y="38"/>
                  </a:cubicBezTo>
                  <a:cubicBezTo>
                    <a:pt x="62" y="54"/>
                    <a:pt x="65" y="75"/>
                    <a:pt x="60" y="94"/>
                  </a:cubicBezTo>
                  <a:cubicBezTo>
                    <a:pt x="55" y="112"/>
                    <a:pt x="42" y="126"/>
                    <a:pt x="32" y="142"/>
                  </a:cubicBezTo>
                  <a:cubicBezTo>
                    <a:pt x="22" y="157"/>
                    <a:pt x="14" y="176"/>
                    <a:pt x="17" y="194"/>
                  </a:cubicBezTo>
                  <a:cubicBezTo>
                    <a:pt x="20" y="207"/>
                    <a:pt x="29" y="219"/>
                    <a:pt x="29" y="232"/>
                  </a:cubicBezTo>
                  <a:cubicBezTo>
                    <a:pt x="28" y="248"/>
                    <a:pt x="16" y="260"/>
                    <a:pt x="0" y="261"/>
                  </a:cubicBezTo>
                  <a:cubicBezTo>
                    <a:pt x="13" y="270"/>
                    <a:pt x="29" y="273"/>
                    <a:pt x="44" y="275"/>
                  </a:cubicBezTo>
                  <a:cubicBezTo>
                    <a:pt x="60" y="277"/>
                    <a:pt x="78" y="278"/>
                    <a:pt x="89" y="267"/>
                  </a:cubicBezTo>
                  <a:cubicBezTo>
                    <a:pt x="97" y="258"/>
                    <a:pt x="99" y="245"/>
                    <a:pt x="108" y="237"/>
                  </a:cubicBezTo>
                  <a:cubicBezTo>
                    <a:pt x="117" y="227"/>
                    <a:pt x="133" y="226"/>
                    <a:pt x="146" y="229"/>
                  </a:cubicBezTo>
                  <a:cubicBezTo>
                    <a:pt x="159" y="232"/>
                    <a:pt x="171" y="238"/>
                    <a:pt x="184" y="242"/>
                  </a:cubicBezTo>
                  <a:cubicBezTo>
                    <a:pt x="187" y="243"/>
                    <a:pt x="191" y="243"/>
                    <a:pt x="195" y="243"/>
                  </a:cubicBezTo>
                  <a:cubicBezTo>
                    <a:pt x="206" y="241"/>
                    <a:pt x="212" y="229"/>
                    <a:pt x="213" y="218"/>
                  </a:cubicBezTo>
                  <a:cubicBezTo>
                    <a:pt x="214" y="208"/>
                    <a:pt x="213" y="197"/>
                    <a:pt x="219" y="191"/>
                  </a:cubicBezTo>
                  <a:cubicBezTo>
                    <a:pt x="222" y="189"/>
                    <a:pt x="224" y="187"/>
                    <a:pt x="227" y="185"/>
                  </a:cubicBezTo>
                  <a:cubicBezTo>
                    <a:pt x="238" y="178"/>
                    <a:pt x="243" y="165"/>
                    <a:pt x="242" y="153"/>
                  </a:cubicBezTo>
                  <a:cubicBezTo>
                    <a:pt x="239" y="130"/>
                    <a:pt x="215" y="117"/>
                    <a:pt x="208" y="95"/>
                  </a:cubicBezTo>
                  <a:cubicBezTo>
                    <a:pt x="205" y="82"/>
                    <a:pt x="207" y="69"/>
                    <a:pt x="207" y="56"/>
                  </a:cubicBezTo>
                  <a:cubicBezTo>
                    <a:pt x="207" y="43"/>
                    <a:pt x="202" y="28"/>
                    <a:pt x="190" y="23"/>
                  </a:cubicBezTo>
                  <a:cubicBezTo>
                    <a:pt x="201" y="32"/>
                    <a:pt x="201" y="32"/>
                    <a:pt x="201" y="32"/>
                  </a:cubicBezTo>
                </a:path>
              </a:pathLst>
            </a:cu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íṩlïdê"/>
            <p:cNvSpPr/>
            <p:nvPr/>
          </p:nvSpPr>
          <p:spPr bwMode="auto">
            <a:xfrm>
              <a:off x="2208026" y="4933199"/>
              <a:ext cx="70779" cy="22521"/>
            </a:xfrm>
            <a:custGeom>
              <a:avLst/>
              <a:gdLst>
                <a:gd name="T0" fmla="*/ 1 w 43"/>
                <a:gd name="T1" fmla="*/ 0 h 14"/>
                <a:gd name="T2" fmla="*/ 0 w 43"/>
                <a:gd name="T3" fmla="*/ 0 h 14"/>
                <a:gd name="T4" fmla="*/ 42 w 43"/>
                <a:gd name="T5" fmla="*/ 14 h 14"/>
                <a:gd name="T6" fmla="*/ 43 w 43"/>
                <a:gd name="T7" fmla="*/ 14 h 14"/>
                <a:gd name="T8" fmla="*/ 1 w 4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2" y="9"/>
                    <a:pt x="28" y="12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28" y="11"/>
                    <a:pt x="13" y="8"/>
                    <a:pt x="1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ïsļîďè"/>
            <p:cNvSpPr/>
            <p:nvPr/>
          </p:nvSpPr>
          <p:spPr bwMode="auto">
            <a:xfrm>
              <a:off x="2277196" y="4955719"/>
              <a:ext cx="1609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sľíḓê"/>
            <p:cNvSpPr/>
            <p:nvPr/>
          </p:nvSpPr>
          <p:spPr bwMode="auto">
            <a:xfrm>
              <a:off x="2278804" y="4876898"/>
              <a:ext cx="215554" cy="82040"/>
            </a:xfrm>
            <a:custGeom>
              <a:avLst/>
              <a:gdLst>
                <a:gd name="T0" fmla="*/ 0 w 132"/>
                <a:gd name="T1" fmla="*/ 48 h 50"/>
                <a:gd name="T2" fmla="*/ 0 w 132"/>
                <a:gd name="T3" fmla="*/ 48 h 50"/>
                <a:gd name="T4" fmla="*/ 1 w 132"/>
                <a:gd name="T5" fmla="*/ 48 h 50"/>
                <a:gd name="T6" fmla="*/ 17 w 132"/>
                <a:gd name="T7" fmla="*/ 50 h 50"/>
                <a:gd name="T8" fmla="*/ 28 w 132"/>
                <a:gd name="T9" fmla="*/ 49 h 50"/>
                <a:gd name="T10" fmla="*/ 18 w 132"/>
                <a:gd name="T11" fmla="*/ 49 h 50"/>
                <a:gd name="T12" fmla="*/ 2 w 132"/>
                <a:gd name="T13" fmla="*/ 48 h 50"/>
                <a:gd name="T14" fmla="*/ 0 w 132"/>
                <a:gd name="T15" fmla="*/ 48 h 50"/>
                <a:gd name="T16" fmla="*/ 91 w 132"/>
                <a:gd name="T17" fmla="*/ 0 h 50"/>
                <a:gd name="T18" fmla="*/ 83 w 132"/>
                <a:gd name="T19" fmla="*/ 1 h 50"/>
                <a:gd name="T20" fmla="*/ 90 w 132"/>
                <a:gd name="T21" fmla="*/ 1 h 50"/>
                <a:gd name="T22" fmla="*/ 102 w 132"/>
                <a:gd name="T23" fmla="*/ 2 h 50"/>
                <a:gd name="T24" fmla="*/ 132 w 132"/>
                <a:gd name="T25" fmla="*/ 12 h 50"/>
                <a:gd name="T26" fmla="*/ 132 w 132"/>
                <a:gd name="T27" fmla="*/ 12 h 50"/>
                <a:gd name="T28" fmla="*/ 104 w 132"/>
                <a:gd name="T29" fmla="*/ 2 h 50"/>
                <a:gd name="T30" fmla="*/ 91 w 132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50">
                  <a:moveTo>
                    <a:pt x="0" y="48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8"/>
                    <a:pt x="1" y="48"/>
                  </a:cubicBezTo>
                  <a:cubicBezTo>
                    <a:pt x="6" y="49"/>
                    <a:pt x="12" y="50"/>
                    <a:pt x="17" y="50"/>
                  </a:cubicBezTo>
                  <a:cubicBezTo>
                    <a:pt x="21" y="50"/>
                    <a:pt x="25" y="49"/>
                    <a:pt x="28" y="49"/>
                  </a:cubicBezTo>
                  <a:cubicBezTo>
                    <a:pt x="25" y="49"/>
                    <a:pt x="22" y="49"/>
                    <a:pt x="18" y="49"/>
                  </a:cubicBezTo>
                  <a:cubicBezTo>
                    <a:pt x="13" y="49"/>
                    <a:pt x="7" y="49"/>
                    <a:pt x="2" y="48"/>
                  </a:cubicBezTo>
                  <a:cubicBezTo>
                    <a:pt x="1" y="48"/>
                    <a:pt x="1" y="48"/>
                    <a:pt x="0" y="48"/>
                  </a:cubicBezTo>
                  <a:moveTo>
                    <a:pt x="91" y="0"/>
                  </a:moveTo>
                  <a:cubicBezTo>
                    <a:pt x="88" y="0"/>
                    <a:pt x="85" y="1"/>
                    <a:pt x="83" y="1"/>
                  </a:cubicBezTo>
                  <a:cubicBezTo>
                    <a:pt x="85" y="1"/>
                    <a:pt x="87" y="1"/>
                    <a:pt x="90" y="1"/>
                  </a:cubicBezTo>
                  <a:cubicBezTo>
                    <a:pt x="94" y="1"/>
                    <a:pt x="98" y="1"/>
                    <a:pt x="102" y="2"/>
                  </a:cubicBezTo>
                  <a:cubicBezTo>
                    <a:pt x="112" y="4"/>
                    <a:pt x="122" y="9"/>
                    <a:pt x="132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23" y="8"/>
                    <a:pt x="113" y="4"/>
                    <a:pt x="104" y="2"/>
                  </a:cubicBezTo>
                  <a:cubicBezTo>
                    <a:pt x="100" y="1"/>
                    <a:pt x="95" y="0"/>
                    <a:pt x="91" y="0"/>
                  </a:cubicBezTo>
                </a:path>
              </a:pathLst>
            </a:custGeom>
            <a:solidFill>
              <a:srgbClr val="524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ïśḷiḑê"/>
            <p:cNvSpPr/>
            <p:nvPr/>
          </p:nvSpPr>
          <p:spPr bwMode="auto">
            <a:xfrm>
              <a:off x="2494358" y="4896201"/>
              <a:ext cx="33781" cy="8044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9 w 21"/>
                <a:gd name="T5" fmla="*/ 3 h 4"/>
                <a:gd name="T6" fmla="*/ 17 w 21"/>
                <a:gd name="T7" fmla="*/ 4 h 4"/>
                <a:gd name="T8" fmla="*/ 19 w 21"/>
                <a:gd name="T9" fmla="*/ 4 h 4"/>
                <a:gd name="T10" fmla="*/ 21 w 21"/>
                <a:gd name="T11" fmla="*/ 4 h 4"/>
                <a:gd name="T12" fmla="*/ 18 w 21"/>
                <a:gd name="T13" fmla="*/ 4 h 4"/>
                <a:gd name="T14" fmla="*/ 10 w 21"/>
                <a:gd name="T15" fmla="*/ 3 h 4"/>
                <a:gd name="T16" fmla="*/ 0 w 21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2"/>
                    <a:pt x="9" y="3"/>
                  </a:cubicBezTo>
                  <a:cubicBezTo>
                    <a:pt x="11" y="4"/>
                    <a:pt x="14" y="4"/>
                    <a:pt x="17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5" y="4"/>
                    <a:pt x="13" y="4"/>
                    <a:pt x="10" y="3"/>
                  </a:cubicBezTo>
                  <a:cubicBezTo>
                    <a:pt x="7" y="2"/>
                    <a:pt x="3" y="1"/>
                    <a:pt x="0" y="0"/>
                  </a:cubicBezTo>
                </a:path>
              </a:pathLst>
            </a:custGeom>
            <a:solidFill>
              <a:srgbClr val="37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ïŝlîḋe"/>
            <p:cNvSpPr/>
            <p:nvPr/>
          </p:nvSpPr>
          <p:spPr bwMode="auto">
            <a:xfrm>
              <a:off x="2209635" y="4545524"/>
              <a:ext cx="395718" cy="411804"/>
            </a:xfrm>
            <a:custGeom>
              <a:avLst/>
              <a:gdLst>
                <a:gd name="T0" fmla="*/ 188 w 242"/>
                <a:gd name="T1" fmla="*/ 0 h 253"/>
                <a:gd name="T2" fmla="*/ 190 w 242"/>
                <a:gd name="T3" fmla="*/ 1 h 253"/>
                <a:gd name="T4" fmla="*/ 188 w 242"/>
                <a:gd name="T5" fmla="*/ 0 h 253"/>
                <a:gd name="T6" fmla="*/ 196 w 242"/>
                <a:gd name="T7" fmla="*/ 26 h 253"/>
                <a:gd name="T8" fmla="*/ 197 w 242"/>
                <a:gd name="T9" fmla="*/ 65 h 253"/>
                <a:gd name="T10" fmla="*/ 231 w 242"/>
                <a:gd name="T11" fmla="*/ 122 h 253"/>
                <a:gd name="T12" fmla="*/ 216 w 242"/>
                <a:gd name="T13" fmla="*/ 155 h 253"/>
                <a:gd name="T14" fmla="*/ 208 w 242"/>
                <a:gd name="T15" fmla="*/ 160 h 253"/>
                <a:gd name="T16" fmla="*/ 202 w 242"/>
                <a:gd name="T17" fmla="*/ 187 h 253"/>
                <a:gd name="T18" fmla="*/ 184 w 242"/>
                <a:gd name="T19" fmla="*/ 212 h 253"/>
                <a:gd name="T20" fmla="*/ 181 w 242"/>
                <a:gd name="T21" fmla="*/ 213 h 253"/>
                <a:gd name="T22" fmla="*/ 173 w 242"/>
                <a:gd name="T23" fmla="*/ 211 h 253"/>
                <a:gd name="T24" fmla="*/ 135 w 242"/>
                <a:gd name="T25" fmla="*/ 199 h 253"/>
                <a:gd name="T26" fmla="*/ 122 w 242"/>
                <a:gd name="T27" fmla="*/ 197 h 253"/>
                <a:gd name="T28" fmla="*/ 97 w 242"/>
                <a:gd name="T29" fmla="*/ 206 h 253"/>
                <a:gd name="T30" fmla="*/ 78 w 242"/>
                <a:gd name="T31" fmla="*/ 236 h 253"/>
                <a:gd name="T32" fmla="*/ 50 w 242"/>
                <a:gd name="T33" fmla="*/ 246 h 253"/>
                <a:gd name="T34" fmla="*/ 33 w 242"/>
                <a:gd name="T35" fmla="*/ 245 h 253"/>
                <a:gd name="T36" fmla="*/ 3 w 242"/>
                <a:gd name="T37" fmla="*/ 238 h 253"/>
                <a:gd name="T38" fmla="*/ 0 w 242"/>
                <a:gd name="T39" fmla="*/ 238 h 253"/>
                <a:gd name="T40" fmla="*/ 42 w 242"/>
                <a:gd name="T41" fmla="*/ 252 h 253"/>
                <a:gd name="T42" fmla="*/ 42 w 242"/>
                <a:gd name="T43" fmla="*/ 252 h 253"/>
                <a:gd name="T44" fmla="*/ 44 w 242"/>
                <a:gd name="T45" fmla="*/ 252 h 253"/>
                <a:gd name="T46" fmla="*/ 60 w 242"/>
                <a:gd name="T47" fmla="*/ 253 h 253"/>
                <a:gd name="T48" fmla="*/ 70 w 242"/>
                <a:gd name="T49" fmla="*/ 253 h 253"/>
                <a:gd name="T50" fmla="*/ 88 w 242"/>
                <a:gd name="T51" fmla="*/ 244 h 253"/>
                <a:gd name="T52" fmla="*/ 107 w 242"/>
                <a:gd name="T53" fmla="*/ 214 h 253"/>
                <a:gd name="T54" fmla="*/ 125 w 242"/>
                <a:gd name="T55" fmla="*/ 205 h 253"/>
                <a:gd name="T56" fmla="*/ 133 w 242"/>
                <a:gd name="T57" fmla="*/ 204 h 253"/>
                <a:gd name="T58" fmla="*/ 146 w 242"/>
                <a:gd name="T59" fmla="*/ 206 h 253"/>
                <a:gd name="T60" fmla="*/ 174 w 242"/>
                <a:gd name="T61" fmla="*/ 216 h 253"/>
                <a:gd name="T62" fmla="*/ 184 w 242"/>
                <a:gd name="T63" fmla="*/ 219 h 253"/>
                <a:gd name="T64" fmla="*/ 192 w 242"/>
                <a:gd name="T65" fmla="*/ 220 h 253"/>
                <a:gd name="T66" fmla="*/ 195 w 242"/>
                <a:gd name="T67" fmla="*/ 220 h 253"/>
                <a:gd name="T68" fmla="*/ 212 w 242"/>
                <a:gd name="T69" fmla="*/ 195 h 253"/>
                <a:gd name="T70" fmla="*/ 218 w 242"/>
                <a:gd name="T71" fmla="*/ 168 h 253"/>
                <a:gd name="T72" fmla="*/ 226 w 242"/>
                <a:gd name="T73" fmla="*/ 162 h 253"/>
                <a:gd name="T74" fmla="*/ 241 w 242"/>
                <a:gd name="T75" fmla="*/ 130 h 253"/>
                <a:gd name="T76" fmla="*/ 207 w 242"/>
                <a:gd name="T77" fmla="*/ 72 h 253"/>
                <a:gd name="T78" fmla="*/ 206 w 242"/>
                <a:gd name="T79" fmla="*/ 33 h 253"/>
                <a:gd name="T80" fmla="*/ 198 w 242"/>
                <a:gd name="T81" fmla="*/ 8 h 253"/>
                <a:gd name="T82" fmla="*/ 200 w 242"/>
                <a:gd name="T83" fmla="*/ 9 h 253"/>
                <a:gd name="T84" fmla="*/ 197 w 242"/>
                <a:gd name="T85" fmla="*/ 6 h 253"/>
                <a:gd name="T86" fmla="*/ 192 w 242"/>
                <a:gd name="T87" fmla="*/ 2 h 253"/>
                <a:gd name="T88" fmla="*/ 188 w 242"/>
                <a:gd name="T8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2" h="253">
                  <a:moveTo>
                    <a:pt x="188" y="0"/>
                  </a:moveTo>
                  <a:cubicBezTo>
                    <a:pt x="190" y="1"/>
                    <a:pt x="190" y="1"/>
                    <a:pt x="190" y="1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7"/>
                    <a:pt x="196" y="16"/>
                    <a:pt x="196" y="26"/>
                  </a:cubicBezTo>
                  <a:cubicBezTo>
                    <a:pt x="196" y="39"/>
                    <a:pt x="194" y="52"/>
                    <a:pt x="197" y="65"/>
                  </a:cubicBezTo>
                  <a:cubicBezTo>
                    <a:pt x="204" y="86"/>
                    <a:pt x="228" y="100"/>
                    <a:pt x="231" y="122"/>
                  </a:cubicBezTo>
                  <a:cubicBezTo>
                    <a:pt x="232" y="135"/>
                    <a:pt x="227" y="147"/>
                    <a:pt x="216" y="155"/>
                  </a:cubicBezTo>
                  <a:cubicBezTo>
                    <a:pt x="214" y="156"/>
                    <a:pt x="211" y="158"/>
                    <a:pt x="208" y="160"/>
                  </a:cubicBezTo>
                  <a:cubicBezTo>
                    <a:pt x="202" y="167"/>
                    <a:pt x="203" y="178"/>
                    <a:pt x="202" y="187"/>
                  </a:cubicBezTo>
                  <a:cubicBezTo>
                    <a:pt x="201" y="198"/>
                    <a:pt x="195" y="211"/>
                    <a:pt x="184" y="212"/>
                  </a:cubicBezTo>
                  <a:cubicBezTo>
                    <a:pt x="183" y="213"/>
                    <a:pt x="182" y="213"/>
                    <a:pt x="181" y="213"/>
                  </a:cubicBezTo>
                  <a:cubicBezTo>
                    <a:pt x="178" y="213"/>
                    <a:pt x="176" y="212"/>
                    <a:pt x="173" y="211"/>
                  </a:cubicBezTo>
                  <a:cubicBezTo>
                    <a:pt x="160" y="208"/>
                    <a:pt x="148" y="202"/>
                    <a:pt x="135" y="199"/>
                  </a:cubicBezTo>
                  <a:cubicBezTo>
                    <a:pt x="131" y="198"/>
                    <a:pt x="126" y="197"/>
                    <a:pt x="122" y="197"/>
                  </a:cubicBezTo>
                  <a:cubicBezTo>
                    <a:pt x="113" y="197"/>
                    <a:pt x="103" y="200"/>
                    <a:pt x="97" y="206"/>
                  </a:cubicBezTo>
                  <a:cubicBezTo>
                    <a:pt x="89" y="215"/>
                    <a:pt x="86" y="228"/>
                    <a:pt x="78" y="236"/>
                  </a:cubicBezTo>
                  <a:cubicBezTo>
                    <a:pt x="71" y="244"/>
                    <a:pt x="60" y="246"/>
                    <a:pt x="50" y="246"/>
                  </a:cubicBezTo>
                  <a:cubicBezTo>
                    <a:pt x="44" y="246"/>
                    <a:pt x="39" y="245"/>
                    <a:pt x="33" y="245"/>
                  </a:cubicBezTo>
                  <a:cubicBezTo>
                    <a:pt x="23" y="244"/>
                    <a:pt x="13" y="241"/>
                    <a:pt x="3" y="238"/>
                  </a:cubicBezTo>
                  <a:cubicBezTo>
                    <a:pt x="2" y="238"/>
                    <a:pt x="1" y="238"/>
                    <a:pt x="0" y="238"/>
                  </a:cubicBezTo>
                  <a:cubicBezTo>
                    <a:pt x="12" y="246"/>
                    <a:pt x="27" y="249"/>
                    <a:pt x="42" y="252"/>
                  </a:cubicBezTo>
                  <a:cubicBezTo>
                    <a:pt x="42" y="252"/>
                    <a:pt x="42" y="252"/>
                    <a:pt x="42" y="252"/>
                  </a:cubicBezTo>
                  <a:cubicBezTo>
                    <a:pt x="43" y="252"/>
                    <a:pt x="43" y="252"/>
                    <a:pt x="44" y="252"/>
                  </a:cubicBezTo>
                  <a:cubicBezTo>
                    <a:pt x="49" y="253"/>
                    <a:pt x="55" y="253"/>
                    <a:pt x="60" y="253"/>
                  </a:cubicBezTo>
                  <a:cubicBezTo>
                    <a:pt x="64" y="253"/>
                    <a:pt x="67" y="253"/>
                    <a:pt x="70" y="253"/>
                  </a:cubicBezTo>
                  <a:cubicBezTo>
                    <a:pt x="77" y="251"/>
                    <a:pt x="83" y="249"/>
                    <a:pt x="88" y="244"/>
                  </a:cubicBezTo>
                  <a:cubicBezTo>
                    <a:pt x="96" y="235"/>
                    <a:pt x="98" y="222"/>
                    <a:pt x="107" y="214"/>
                  </a:cubicBezTo>
                  <a:cubicBezTo>
                    <a:pt x="111" y="209"/>
                    <a:pt x="118" y="206"/>
                    <a:pt x="125" y="205"/>
                  </a:cubicBezTo>
                  <a:cubicBezTo>
                    <a:pt x="127" y="205"/>
                    <a:pt x="130" y="204"/>
                    <a:pt x="133" y="204"/>
                  </a:cubicBezTo>
                  <a:cubicBezTo>
                    <a:pt x="137" y="204"/>
                    <a:pt x="142" y="205"/>
                    <a:pt x="146" y="206"/>
                  </a:cubicBezTo>
                  <a:cubicBezTo>
                    <a:pt x="155" y="208"/>
                    <a:pt x="165" y="212"/>
                    <a:pt x="174" y="216"/>
                  </a:cubicBezTo>
                  <a:cubicBezTo>
                    <a:pt x="177" y="217"/>
                    <a:pt x="181" y="218"/>
                    <a:pt x="184" y="219"/>
                  </a:cubicBezTo>
                  <a:cubicBezTo>
                    <a:pt x="187" y="220"/>
                    <a:pt x="189" y="220"/>
                    <a:pt x="192" y="220"/>
                  </a:cubicBezTo>
                  <a:cubicBezTo>
                    <a:pt x="193" y="220"/>
                    <a:pt x="194" y="220"/>
                    <a:pt x="195" y="220"/>
                  </a:cubicBezTo>
                  <a:cubicBezTo>
                    <a:pt x="205" y="218"/>
                    <a:pt x="211" y="206"/>
                    <a:pt x="212" y="195"/>
                  </a:cubicBezTo>
                  <a:cubicBezTo>
                    <a:pt x="213" y="185"/>
                    <a:pt x="211" y="175"/>
                    <a:pt x="218" y="168"/>
                  </a:cubicBezTo>
                  <a:cubicBezTo>
                    <a:pt x="221" y="166"/>
                    <a:pt x="223" y="164"/>
                    <a:pt x="226" y="162"/>
                  </a:cubicBezTo>
                  <a:cubicBezTo>
                    <a:pt x="237" y="155"/>
                    <a:pt x="242" y="143"/>
                    <a:pt x="241" y="130"/>
                  </a:cubicBezTo>
                  <a:cubicBezTo>
                    <a:pt x="238" y="108"/>
                    <a:pt x="213" y="94"/>
                    <a:pt x="207" y="72"/>
                  </a:cubicBezTo>
                  <a:cubicBezTo>
                    <a:pt x="203" y="59"/>
                    <a:pt x="206" y="46"/>
                    <a:pt x="206" y="33"/>
                  </a:cubicBezTo>
                  <a:cubicBezTo>
                    <a:pt x="206" y="24"/>
                    <a:pt x="203" y="15"/>
                    <a:pt x="198" y="8"/>
                  </a:cubicBezTo>
                  <a:cubicBezTo>
                    <a:pt x="200" y="9"/>
                    <a:pt x="200" y="9"/>
                    <a:pt x="200" y="9"/>
                  </a:cubicBezTo>
                  <a:cubicBezTo>
                    <a:pt x="199" y="8"/>
                    <a:pt x="198" y="7"/>
                    <a:pt x="197" y="6"/>
                  </a:cubicBezTo>
                  <a:cubicBezTo>
                    <a:pt x="195" y="5"/>
                    <a:pt x="194" y="3"/>
                    <a:pt x="192" y="2"/>
                  </a:cubicBezTo>
                  <a:cubicBezTo>
                    <a:pt x="191" y="1"/>
                    <a:pt x="189" y="1"/>
                    <a:pt x="188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5794" y="-5794"/>
            <a:ext cx="12197794" cy="6867759"/>
            <a:chOff x="-5794" y="-5794"/>
            <a:chExt cx="12197794" cy="6867759"/>
          </a:xfrm>
        </p:grpSpPr>
        <p:sp>
          <p:nvSpPr>
            <p:cNvPr id="8" name="矩形 7"/>
            <p:cNvSpPr/>
            <p:nvPr userDrawn="1"/>
          </p:nvSpPr>
          <p:spPr>
            <a:xfrm>
              <a:off x="-5794" y="6227172"/>
              <a:ext cx="12197794" cy="6347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 userDrawn="1"/>
          </p:nvGrpSpPr>
          <p:grpSpPr>
            <a:xfrm>
              <a:off x="-5794" y="-5794"/>
              <a:ext cx="5313019" cy="4695026"/>
              <a:chOff x="-5794" y="-5794"/>
              <a:chExt cx="5313019" cy="4695026"/>
            </a:xfrm>
          </p:grpSpPr>
          <p:sp>
            <p:nvSpPr>
              <p:cNvPr id="10" name="任意多边形: 形状 9"/>
              <p:cNvSpPr/>
              <p:nvPr/>
            </p:nvSpPr>
            <p:spPr>
              <a:xfrm>
                <a:off x="-5794" y="-5794"/>
                <a:ext cx="5313019" cy="4695026"/>
              </a:xfrm>
              <a:custGeom>
                <a:avLst/>
                <a:gdLst>
                  <a:gd name="connsiteX0" fmla="*/ 3783273 w 5313018"/>
                  <a:gd name="connsiteY0" fmla="*/ 3498310 h 4695026"/>
                  <a:gd name="connsiteX1" fmla="*/ 5794 w 5313018"/>
                  <a:gd name="connsiteY1" fmla="*/ 4471648 h 4695026"/>
                  <a:gd name="connsiteX2" fmla="*/ 5794 w 5313018"/>
                  <a:gd name="connsiteY2" fmla="*/ 5794 h 4695026"/>
                  <a:gd name="connsiteX3" fmla="*/ 4722278 w 5313018"/>
                  <a:gd name="connsiteY3" fmla="*/ 5794 h 4695026"/>
                  <a:gd name="connsiteX4" fmla="*/ 5013250 w 5313018"/>
                  <a:gd name="connsiteY4" fmla="*/ 479588 h 4695026"/>
                  <a:gd name="connsiteX5" fmla="*/ 3783273 w 5313018"/>
                  <a:gd name="connsiteY5" fmla="*/ 3498310 h 4695026"/>
                  <a:gd name="connsiteX6" fmla="*/ 3783273 w 5313018"/>
                  <a:gd name="connsiteY6" fmla="*/ 3498310 h 4695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13018" h="4695026">
                    <a:moveTo>
                      <a:pt x="3783273" y="3498310"/>
                    </a:moveTo>
                    <a:cubicBezTo>
                      <a:pt x="2622820" y="3941204"/>
                      <a:pt x="1302720" y="5208089"/>
                      <a:pt x="5794" y="4471648"/>
                    </a:cubicBezTo>
                    <a:lnTo>
                      <a:pt x="5794" y="5794"/>
                    </a:lnTo>
                    <a:lnTo>
                      <a:pt x="4722278" y="5794"/>
                    </a:lnTo>
                    <a:cubicBezTo>
                      <a:pt x="4835577" y="154284"/>
                      <a:pt x="4932567" y="316507"/>
                      <a:pt x="5013250" y="479588"/>
                    </a:cubicBezTo>
                    <a:cubicBezTo>
                      <a:pt x="5681025" y="1827155"/>
                      <a:pt x="5223539" y="2979883"/>
                      <a:pt x="3783273" y="3498310"/>
                    </a:cubicBezTo>
                    <a:lnTo>
                      <a:pt x="3783273" y="3498310"/>
                    </a:lnTo>
                    <a:close/>
                  </a:path>
                </a:pathLst>
              </a:custGeom>
              <a:solidFill>
                <a:srgbClr val="2EB4E7"/>
              </a:soli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-5794" y="-5794"/>
                <a:ext cx="5218603" cy="4626360"/>
              </a:xfrm>
              <a:custGeom>
                <a:avLst/>
                <a:gdLst>
                  <a:gd name="connsiteX0" fmla="*/ 3900863 w 5218603"/>
                  <a:gd name="connsiteY0" fmla="*/ 5794 h 4626360"/>
                  <a:gd name="connsiteX1" fmla="*/ 3304329 w 5218603"/>
                  <a:gd name="connsiteY1" fmla="*/ 4624429 h 4626360"/>
                  <a:gd name="connsiteX2" fmla="*/ 5794 w 5218603"/>
                  <a:gd name="connsiteY2" fmla="*/ 3815889 h 4626360"/>
                  <a:gd name="connsiteX3" fmla="*/ 5794 w 5218603"/>
                  <a:gd name="connsiteY3" fmla="*/ 5794 h 4626360"/>
                  <a:gd name="connsiteX4" fmla="*/ 3900863 w 5218603"/>
                  <a:gd name="connsiteY4" fmla="*/ 5794 h 4626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8603" h="4626360">
                    <a:moveTo>
                      <a:pt x="3900863" y="5794"/>
                    </a:moveTo>
                    <a:cubicBezTo>
                      <a:pt x="6650071" y="973982"/>
                      <a:pt x="4400407" y="4097419"/>
                      <a:pt x="3304329" y="4624429"/>
                    </a:cubicBezTo>
                    <a:cubicBezTo>
                      <a:pt x="4438173" y="2521538"/>
                      <a:pt x="1494126" y="5238989"/>
                      <a:pt x="5794" y="3815889"/>
                    </a:cubicBezTo>
                    <a:lnTo>
                      <a:pt x="5794" y="5794"/>
                    </a:lnTo>
                    <a:lnTo>
                      <a:pt x="3900863" y="5794"/>
                    </a:lnTo>
                    <a:close/>
                  </a:path>
                </a:pathLst>
              </a:custGeom>
              <a:solidFill>
                <a:schemeClr val="bg1"/>
              </a:solidFill>
              <a:ln w="8572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>
              <a:off x="2284628" y="4408040"/>
              <a:ext cx="933576" cy="2235396"/>
              <a:chOff x="2029470" y="4508526"/>
              <a:chExt cx="868649" cy="2079932"/>
            </a:xfrm>
          </p:grpSpPr>
          <p:sp>
            <p:nvSpPr>
              <p:cNvPr id="14" name="íŝlïḑè"/>
              <p:cNvSpPr/>
              <p:nvPr/>
            </p:nvSpPr>
            <p:spPr bwMode="auto">
              <a:xfrm>
                <a:off x="2590874" y="6329471"/>
                <a:ext cx="307245" cy="193033"/>
              </a:xfrm>
              <a:custGeom>
                <a:avLst/>
                <a:gdLst>
                  <a:gd name="T0" fmla="*/ 168 w 189"/>
                  <a:gd name="T1" fmla="*/ 83 h 119"/>
                  <a:gd name="T2" fmla="*/ 124 w 189"/>
                  <a:gd name="T3" fmla="*/ 108 h 119"/>
                  <a:gd name="T4" fmla="*/ 58 w 189"/>
                  <a:gd name="T5" fmla="*/ 104 h 119"/>
                  <a:gd name="T6" fmla="*/ 58 w 189"/>
                  <a:gd name="T7" fmla="*/ 115 h 119"/>
                  <a:gd name="T8" fmla="*/ 7 w 189"/>
                  <a:gd name="T9" fmla="*/ 119 h 119"/>
                  <a:gd name="T10" fmla="*/ 6 w 189"/>
                  <a:gd name="T11" fmla="*/ 100 h 119"/>
                  <a:gd name="T12" fmla="*/ 6 w 189"/>
                  <a:gd name="T13" fmla="*/ 99 h 119"/>
                  <a:gd name="T14" fmla="*/ 6 w 189"/>
                  <a:gd name="T15" fmla="*/ 56 h 119"/>
                  <a:gd name="T16" fmla="*/ 12 w 189"/>
                  <a:gd name="T17" fmla="*/ 37 h 119"/>
                  <a:gd name="T18" fmla="*/ 70 w 189"/>
                  <a:gd name="T19" fmla="*/ 28 h 119"/>
                  <a:gd name="T20" fmla="*/ 83 w 189"/>
                  <a:gd name="T21" fmla="*/ 42 h 119"/>
                  <a:gd name="T22" fmla="*/ 133 w 189"/>
                  <a:gd name="T23" fmla="*/ 61 h 119"/>
                  <a:gd name="T24" fmla="*/ 168 w 189"/>
                  <a:gd name="T25" fmla="*/ 8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9" h="119">
                    <a:moveTo>
                      <a:pt x="168" y="83"/>
                    </a:moveTo>
                    <a:cubicBezTo>
                      <a:pt x="158" y="98"/>
                      <a:pt x="141" y="105"/>
                      <a:pt x="124" y="108"/>
                    </a:cubicBezTo>
                    <a:cubicBezTo>
                      <a:pt x="92" y="113"/>
                      <a:pt x="58" y="104"/>
                      <a:pt x="58" y="104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0" y="87"/>
                      <a:pt x="2" y="69"/>
                      <a:pt x="6" y="56"/>
                    </a:cubicBezTo>
                    <a:cubicBezTo>
                      <a:pt x="8" y="49"/>
                      <a:pt x="10" y="43"/>
                      <a:pt x="12" y="37"/>
                    </a:cubicBezTo>
                    <a:cubicBezTo>
                      <a:pt x="12" y="37"/>
                      <a:pt x="56" y="0"/>
                      <a:pt x="70" y="28"/>
                    </a:cubicBezTo>
                    <a:cubicBezTo>
                      <a:pt x="73" y="33"/>
                      <a:pt x="78" y="38"/>
                      <a:pt x="83" y="42"/>
                    </a:cubicBezTo>
                    <a:cubicBezTo>
                      <a:pt x="103" y="58"/>
                      <a:pt x="133" y="61"/>
                      <a:pt x="133" y="61"/>
                    </a:cubicBezTo>
                    <a:cubicBezTo>
                      <a:pt x="189" y="47"/>
                      <a:pt x="168" y="83"/>
                      <a:pt x="168" y="83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iS1îḑè"/>
              <p:cNvSpPr/>
              <p:nvPr/>
            </p:nvSpPr>
            <p:spPr bwMode="auto">
              <a:xfrm>
                <a:off x="2648784" y="6414728"/>
                <a:ext cx="83648" cy="46650"/>
              </a:xfrm>
              <a:custGeom>
                <a:avLst/>
                <a:gdLst>
                  <a:gd name="T0" fmla="*/ 38 w 51"/>
                  <a:gd name="T1" fmla="*/ 0 h 29"/>
                  <a:gd name="T2" fmla="*/ 0 w 51"/>
                  <a:gd name="T3" fmla="*/ 10 h 29"/>
                  <a:gd name="T4" fmla="*/ 22 w 51"/>
                  <a:gd name="T5" fmla="*/ 29 h 29"/>
                  <a:gd name="T6" fmla="*/ 23 w 51"/>
                  <a:gd name="T7" fmla="*/ 29 h 29"/>
                  <a:gd name="T8" fmla="*/ 43 w 51"/>
                  <a:gd name="T9" fmla="*/ 6 h 29"/>
                  <a:gd name="T10" fmla="*/ 38 w 5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29">
                    <a:moveTo>
                      <a:pt x="38" y="0"/>
                    </a:moveTo>
                    <a:cubicBezTo>
                      <a:pt x="28" y="6"/>
                      <a:pt x="14" y="9"/>
                      <a:pt x="0" y="10"/>
                    </a:cubicBezTo>
                    <a:cubicBezTo>
                      <a:pt x="3" y="19"/>
                      <a:pt x="9" y="29"/>
                      <a:pt x="22" y="29"/>
                    </a:cubicBezTo>
                    <a:cubicBezTo>
                      <a:pt x="22" y="29"/>
                      <a:pt x="23" y="29"/>
                      <a:pt x="23" y="29"/>
                    </a:cubicBezTo>
                    <a:cubicBezTo>
                      <a:pt x="48" y="28"/>
                      <a:pt x="51" y="15"/>
                      <a:pt x="43" y="6"/>
                    </a:cubicBezTo>
                    <a:cubicBezTo>
                      <a:pt x="41" y="4"/>
                      <a:pt x="40" y="2"/>
                      <a:pt x="38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ïṣḷîḑê"/>
              <p:cNvSpPr/>
              <p:nvPr/>
            </p:nvSpPr>
            <p:spPr bwMode="auto">
              <a:xfrm>
                <a:off x="2029470" y="6372904"/>
                <a:ext cx="295984" cy="215554"/>
              </a:xfrm>
              <a:custGeom>
                <a:avLst/>
                <a:gdLst>
                  <a:gd name="T0" fmla="*/ 163 w 182"/>
                  <a:gd name="T1" fmla="*/ 124 h 132"/>
                  <a:gd name="T2" fmla="*/ 120 w 182"/>
                  <a:gd name="T3" fmla="*/ 132 h 132"/>
                  <a:gd name="T4" fmla="*/ 106 w 182"/>
                  <a:gd name="T5" fmla="*/ 131 h 132"/>
                  <a:gd name="T6" fmla="*/ 57 w 182"/>
                  <a:gd name="T7" fmla="*/ 98 h 132"/>
                  <a:gd name="T8" fmla="*/ 52 w 182"/>
                  <a:gd name="T9" fmla="*/ 105 h 132"/>
                  <a:gd name="T10" fmla="*/ 0 w 182"/>
                  <a:gd name="T11" fmla="*/ 81 h 132"/>
                  <a:gd name="T12" fmla="*/ 6 w 182"/>
                  <a:gd name="T13" fmla="*/ 68 h 132"/>
                  <a:gd name="T14" fmla="*/ 6 w 182"/>
                  <a:gd name="T15" fmla="*/ 65 h 132"/>
                  <a:gd name="T16" fmla="*/ 35 w 182"/>
                  <a:gd name="T17" fmla="*/ 12 h 132"/>
                  <a:gd name="T18" fmla="*/ 45 w 182"/>
                  <a:gd name="T19" fmla="*/ 0 h 132"/>
                  <a:gd name="T20" fmla="*/ 108 w 182"/>
                  <a:gd name="T21" fmla="*/ 10 h 132"/>
                  <a:gd name="T22" fmla="*/ 108 w 182"/>
                  <a:gd name="T23" fmla="*/ 27 h 132"/>
                  <a:gd name="T24" fmla="*/ 106 w 182"/>
                  <a:gd name="T25" fmla="*/ 46 h 132"/>
                  <a:gd name="T26" fmla="*/ 132 w 182"/>
                  <a:gd name="T27" fmla="*/ 95 h 132"/>
                  <a:gd name="T28" fmla="*/ 163 w 182"/>
                  <a:gd name="T29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2" h="132">
                    <a:moveTo>
                      <a:pt x="163" y="124"/>
                    </a:moveTo>
                    <a:cubicBezTo>
                      <a:pt x="149" y="129"/>
                      <a:pt x="134" y="132"/>
                      <a:pt x="120" y="132"/>
                    </a:cubicBezTo>
                    <a:cubicBezTo>
                      <a:pt x="115" y="132"/>
                      <a:pt x="110" y="132"/>
                      <a:pt x="106" y="131"/>
                    </a:cubicBezTo>
                    <a:cubicBezTo>
                      <a:pt x="80" y="125"/>
                      <a:pt x="57" y="98"/>
                      <a:pt x="57" y="98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8" y="46"/>
                      <a:pt x="24" y="25"/>
                      <a:pt x="35" y="12"/>
                    </a:cubicBezTo>
                    <a:cubicBezTo>
                      <a:pt x="41" y="5"/>
                      <a:pt x="45" y="0"/>
                      <a:pt x="45" y="0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08" y="10"/>
                      <a:pt x="108" y="18"/>
                      <a:pt x="108" y="27"/>
                    </a:cubicBezTo>
                    <a:cubicBezTo>
                      <a:pt x="108" y="34"/>
                      <a:pt x="107" y="40"/>
                      <a:pt x="106" y="46"/>
                    </a:cubicBezTo>
                    <a:cubicBezTo>
                      <a:pt x="103" y="60"/>
                      <a:pt x="132" y="95"/>
                      <a:pt x="132" y="95"/>
                    </a:cubicBezTo>
                    <a:cubicBezTo>
                      <a:pt x="182" y="99"/>
                      <a:pt x="163" y="124"/>
                      <a:pt x="163" y="124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ṣ1îdê"/>
              <p:cNvSpPr/>
              <p:nvPr/>
            </p:nvSpPr>
            <p:spPr bwMode="auto">
              <a:xfrm>
                <a:off x="2084163" y="6326254"/>
                <a:ext cx="4826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ï$ḻíḍe"/>
              <p:cNvSpPr/>
              <p:nvPr/>
            </p:nvSpPr>
            <p:spPr bwMode="auto">
              <a:xfrm>
                <a:off x="2204808" y="6413119"/>
                <a:ext cx="0" cy="4826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ï$ḷíḑé"/>
              <p:cNvSpPr/>
              <p:nvPr/>
            </p:nvSpPr>
            <p:spPr bwMode="auto">
              <a:xfrm>
                <a:off x="2084163" y="6393816"/>
                <a:ext cx="120646" cy="24130"/>
              </a:xfrm>
              <a:custGeom>
                <a:avLst/>
                <a:gdLst>
                  <a:gd name="T0" fmla="*/ 1 w 74"/>
                  <a:gd name="T1" fmla="*/ 0 h 15"/>
                  <a:gd name="T2" fmla="*/ 0 w 74"/>
                  <a:gd name="T3" fmla="*/ 3 h 15"/>
                  <a:gd name="T4" fmla="*/ 74 w 74"/>
                  <a:gd name="T5" fmla="*/ 15 h 15"/>
                  <a:gd name="T6" fmla="*/ 74 w 74"/>
                  <a:gd name="T7" fmla="*/ 15 h 15"/>
                  <a:gd name="T8" fmla="*/ 74 w 74"/>
                  <a:gd name="T9" fmla="*/ 12 h 15"/>
                  <a:gd name="T10" fmla="*/ 1 w 7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5">
                    <a:moveTo>
                      <a:pt x="1" y="0"/>
                    </a:moveTo>
                    <a:cubicBezTo>
                      <a:pt x="1" y="2"/>
                      <a:pt x="0" y="3"/>
                      <a:pt x="0" y="3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4" y="13"/>
                      <a:pt x="74" y="1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íṩ1ïḍè"/>
              <p:cNvSpPr/>
              <p:nvPr/>
            </p:nvSpPr>
            <p:spPr bwMode="auto">
              <a:xfrm>
                <a:off x="2722780" y="6397033"/>
                <a:ext cx="3217" cy="1609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ṧḻïďé"/>
              <p:cNvSpPr/>
              <p:nvPr/>
            </p:nvSpPr>
            <p:spPr bwMode="auto">
              <a:xfrm>
                <a:off x="2598918" y="6397033"/>
                <a:ext cx="127081" cy="33781"/>
              </a:xfrm>
              <a:custGeom>
                <a:avLst/>
                <a:gdLst>
                  <a:gd name="T0" fmla="*/ 1 w 78"/>
                  <a:gd name="T1" fmla="*/ 17 h 21"/>
                  <a:gd name="T2" fmla="*/ 0 w 78"/>
                  <a:gd name="T3" fmla="*/ 21 h 21"/>
                  <a:gd name="T4" fmla="*/ 17 w 78"/>
                  <a:gd name="T5" fmla="*/ 21 h 21"/>
                  <a:gd name="T6" fmla="*/ 31 w 78"/>
                  <a:gd name="T7" fmla="*/ 21 h 21"/>
                  <a:gd name="T8" fmla="*/ 30 w 78"/>
                  <a:gd name="T9" fmla="*/ 17 h 21"/>
                  <a:gd name="T10" fmla="*/ 17 w 78"/>
                  <a:gd name="T11" fmla="*/ 17 h 21"/>
                  <a:gd name="T12" fmla="*/ 1 w 78"/>
                  <a:gd name="T13" fmla="*/ 17 h 21"/>
                  <a:gd name="T14" fmla="*/ 76 w 78"/>
                  <a:gd name="T15" fmla="*/ 0 h 21"/>
                  <a:gd name="T16" fmla="*/ 67 w 78"/>
                  <a:gd name="T17" fmla="*/ 8 h 21"/>
                  <a:gd name="T18" fmla="*/ 69 w 78"/>
                  <a:gd name="T19" fmla="*/ 11 h 21"/>
                  <a:gd name="T20" fmla="*/ 78 w 78"/>
                  <a:gd name="T21" fmla="*/ 1 h 21"/>
                  <a:gd name="T22" fmla="*/ 76 w 78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21">
                    <a:moveTo>
                      <a:pt x="1" y="17"/>
                    </a:moveTo>
                    <a:cubicBezTo>
                      <a:pt x="1" y="18"/>
                      <a:pt x="1" y="19"/>
                      <a:pt x="0" y="21"/>
                    </a:cubicBezTo>
                    <a:cubicBezTo>
                      <a:pt x="0" y="21"/>
                      <a:pt x="7" y="21"/>
                      <a:pt x="17" y="21"/>
                    </a:cubicBezTo>
                    <a:cubicBezTo>
                      <a:pt x="21" y="21"/>
                      <a:pt x="26" y="21"/>
                      <a:pt x="31" y="21"/>
                    </a:cubicBezTo>
                    <a:cubicBezTo>
                      <a:pt x="31" y="20"/>
                      <a:pt x="30" y="18"/>
                      <a:pt x="30" y="17"/>
                    </a:cubicBezTo>
                    <a:cubicBezTo>
                      <a:pt x="25" y="17"/>
                      <a:pt x="21" y="17"/>
                      <a:pt x="17" y="17"/>
                    </a:cubicBezTo>
                    <a:cubicBezTo>
                      <a:pt x="9" y="17"/>
                      <a:pt x="2" y="17"/>
                      <a:pt x="1" y="17"/>
                    </a:cubicBezTo>
                    <a:moveTo>
                      <a:pt x="76" y="0"/>
                    </a:moveTo>
                    <a:cubicBezTo>
                      <a:pt x="74" y="3"/>
                      <a:pt x="71" y="6"/>
                      <a:pt x="67" y="8"/>
                    </a:cubicBezTo>
                    <a:cubicBezTo>
                      <a:pt x="68" y="9"/>
                      <a:pt x="68" y="10"/>
                      <a:pt x="69" y="11"/>
                    </a:cubicBezTo>
                    <a:cubicBezTo>
                      <a:pt x="73" y="8"/>
                      <a:pt x="76" y="5"/>
                      <a:pt x="78" y="1"/>
                    </a:cubicBezTo>
                    <a:cubicBezTo>
                      <a:pt x="77" y="1"/>
                      <a:pt x="77" y="0"/>
                      <a:pt x="76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šḷídè"/>
              <p:cNvSpPr/>
              <p:nvPr/>
            </p:nvSpPr>
            <p:spPr bwMode="auto">
              <a:xfrm>
                <a:off x="2647176" y="6409902"/>
                <a:ext cx="64344" cy="20912"/>
              </a:xfrm>
              <a:custGeom>
                <a:avLst/>
                <a:gdLst>
                  <a:gd name="T0" fmla="*/ 37 w 39"/>
                  <a:gd name="T1" fmla="*/ 0 h 13"/>
                  <a:gd name="T2" fmla="*/ 0 w 39"/>
                  <a:gd name="T3" fmla="*/ 9 h 13"/>
                  <a:gd name="T4" fmla="*/ 1 w 39"/>
                  <a:gd name="T5" fmla="*/ 13 h 13"/>
                  <a:gd name="T6" fmla="*/ 39 w 39"/>
                  <a:gd name="T7" fmla="*/ 3 h 13"/>
                  <a:gd name="T8" fmla="*/ 37 w 3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7" y="0"/>
                    </a:moveTo>
                    <a:cubicBezTo>
                      <a:pt x="27" y="6"/>
                      <a:pt x="13" y="8"/>
                      <a:pt x="0" y="9"/>
                    </a:cubicBezTo>
                    <a:cubicBezTo>
                      <a:pt x="0" y="10"/>
                      <a:pt x="1" y="12"/>
                      <a:pt x="1" y="13"/>
                    </a:cubicBezTo>
                    <a:cubicBezTo>
                      <a:pt x="15" y="12"/>
                      <a:pt x="29" y="9"/>
                      <a:pt x="39" y="3"/>
                    </a:cubicBezTo>
                    <a:cubicBezTo>
                      <a:pt x="38" y="2"/>
                      <a:pt x="38" y="1"/>
                      <a:pt x="37" y="0"/>
                    </a:cubicBezTo>
                  </a:path>
                </a:pathLst>
              </a:custGeom>
              <a:solidFill>
                <a:srgbClr val="524E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íṧļîďè"/>
              <p:cNvSpPr/>
              <p:nvPr/>
            </p:nvSpPr>
            <p:spPr bwMode="auto">
              <a:xfrm>
                <a:off x="2084163" y="5468866"/>
                <a:ext cx="643444" cy="965166"/>
              </a:xfrm>
              <a:custGeom>
                <a:avLst/>
                <a:gdLst>
                  <a:gd name="T0" fmla="*/ 394 w 394"/>
                  <a:gd name="T1" fmla="*/ 564 h 593"/>
                  <a:gd name="T2" fmla="*/ 315 w 394"/>
                  <a:gd name="T3" fmla="*/ 587 h 593"/>
                  <a:gd name="T4" fmla="*/ 310 w 394"/>
                  <a:gd name="T5" fmla="*/ 562 h 593"/>
                  <a:gd name="T6" fmla="*/ 310 w 394"/>
                  <a:gd name="T7" fmla="*/ 537 h 593"/>
                  <a:gd name="T8" fmla="*/ 303 w 394"/>
                  <a:gd name="T9" fmla="*/ 512 h 593"/>
                  <a:gd name="T10" fmla="*/ 303 w 394"/>
                  <a:gd name="T11" fmla="*/ 480 h 593"/>
                  <a:gd name="T12" fmla="*/ 288 w 394"/>
                  <a:gd name="T13" fmla="*/ 388 h 593"/>
                  <a:gd name="T14" fmla="*/ 288 w 394"/>
                  <a:gd name="T15" fmla="*/ 364 h 593"/>
                  <a:gd name="T16" fmla="*/ 288 w 394"/>
                  <a:gd name="T17" fmla="*/ 343 h 593"/>
                  <a:gd name="T18" fmla="*/ 284 w 394"/>
                  <a:gd name="T19" fmla="*/ 316 h 593"/>
                  <a:gd name="T20" fmla="*/ 281 w 394"/>
                  <a:gd name="T21" fmla="*/ 287 h 593"/>
                  <a:gd name="T22" fmla="*/ 281 w 394"/>
                  <a:gd name="T23" fmla="*/ 231 h 593"/>
                  <a:gd name="T24" fmla="*/ 266 w 394"/>
                  <a:gd name="T25" fmla="*/ 199 h 593"/>
                  <a:gd name="T26" fmla="*/ 250 w 394"/>
                  <a:gd name="T27" fmla="*/ 155 h 593"/>
                  <a:gd name="T28" fmla="*/ 246 w 394"/>
                  <a:gd name="T29" fmla="*/ 166 h 593"/>
                  <a:gd name="T30" fmla="*/ 196 w 394"/>
                  <a:gd name="T31" fmla="*/ 346 h 593"/>
                  <a:gd name="T32" fmla="*/ 179 w 394"/>
                  <a:gd name="T33" fmla="*/ 369 h 593"/>
                  <a:gd name="T34" fmla="*/ 163 w 394"/>
                  <a:gd name="T35" fmla="*/ 369 h 593"/>
                  <a:gd name="T36" fmla="*/ 153 w 394"/>
                  <a:gd name="T37" fmla="*/ 390 h 593"/>
                  <a:gd name="T38" fmla="*/ 100 w 394"/>
                  <a:gd name="T39" fmla="*/ 494 h 593"/>
                  <a:gd name="T40" fmla="*/ 86 w 394"/>
                  <a:gd name="T41" fmla="*/ 519 h 593"/>
                  <a:gd name="T42" fmla="*/ 87 w 394"/>
                  <a:gd name="T43" fmla="*/ 537 h 593"/>
                  <a:gd name="T44" fmla="*/ 84 w 394"/>
                  <a:gd name="T45" fmla="*/ 548 h 593"/>
                  <a:gd name="T46" fmla="*/ 80 w 394"/>
                  <a:gd name="T47" fmla="*/ 555 h 593"/>
                  <a:gd name="T48" fmla="*/ 80 w 394"/>
                  <a:gd name="T49" fmla="*/ 563 h 593"/>
                  <a:gd name="T50" fmla="*/ 78 w 394"/>
                  <a:gd name="T51" fmla="*/ 569 h 593"/>
                  <a:gd name="T52" fmla="*/ 77 w 394"/>
                  <a:gd name="T53" fmla="*/ 580 h 593"/>
                  <a:gd name="T54" fmla="*/ 0 w 394"/>
                  <a:gd name="T55" fmla="*/ 568 h 593"/>
                  <a:gd name="T56" fmla="*/ 7 w 394"/>
                  <a:gd name="T57" fmla="*/ 535 h 593"/>
                  <a:gd name="T58" fmla="*/ 3 w 394"/>
                  <a:gd name="T59" fmla="*/ 527 h 593"/>
                  <a:gd name="T60" fmla="*/ 7 w 394"/>
                  <a:gd name="T61" fmla="*/ 517 h 593"/>
                  <a:gd name="T62" fmla="*/ 19 w 394"/>
                  <a:gd name="T63" fmla="*/ 491 h 593"/>
                  <a:gd name="T64" fmla="*/ 92 w 394"/>
                  <a:gd name="T65" fmla="*/ 327 h 593"/>
                  <a:gd name="T66" fmla="*/ 105 w 394"/>
                  <a:gd name="T67" fmla="*/ 312 h 593"/>
                  <a:gd name="T68" fmla="*/ 117 w 394"/>
                  <a:gd name="T69" fmla="*/ 292 h 593"/>
                  <a:gd name="T70" fmla="*/ 117 w 394"/>
                  <a:gd name="T71" fmla="*/ 276 h 593"/>
                  <a:gd name="T72" fmla="*/ 131 w 394"/>
                  <a:gd name="T73" fmla="*/ 236 h 593"/>
                  <a:gd name="T74" fmla="*/ 135 w 394"/>
                  <a:gd name="T75" fmla="*/ 176 h 593"/>
                  <a:gd name="T76" fmla="*/ 137 w 394"/>
                  <a:gd name="T77" fmla="*/ 153 h 593"/>
                  <a:gd name="T78" fmla="*/ 137 w 394"/>
                  <a:gd name="T79" fmla="*/ 142 h 593"/>
                  <a:gd name="T80" fmla="*/ 137 w 394"/>
                  <a:gd name="T81" fmla="*/ 115 h 593"/>
                  <a:gd name="T82" fmla="*/ 135 w 394"/>
                  <a:gd name="T83" fmla="*/ 99 h 593"/>
                  <a:gd name="T84" fmla="*/ 137 w 394"/>
                  <a:gd name="T85" fmla="*/ 73 h 593"/>
                  <a:gd name="T86" fmla="*/ 140 w 394"/>
                  <a:gd name="T87" fmla="*/ 35 h 593"/>
                  <a:gd name="T88" fmla="*/ 367 w 394"/>
                  <a:gd name="T89" fmla="*/ 28 h 593"/>
                  <a:gd name="T90" fmla="*/ 372 w 394"/>
                  <a:gd name="T91" fmla="*/ 39 h 593"/>
                  <a:gd name="T92" fmla="*/ 383 w 394"/>
                  <a:gd name="T93" fmla="*/ 264 h 593"/>
                  <a:gd name="T94" fmla="*/ 373 w 394"/>
                  <a:gd name="T95" fmla="*/ 314 h 593"/>
                  <a:gd name="T96" fmla="*/ 378 w 394"/>
                  <a:gd name="T97" fmla="*/ 331 h 593"/>
                  <a:gd name="T98" fmla="*/ 380 w 394"/>
                  <a:gd name="T99" fmla="*/ 350 h 593"/>
                  <a:gd name="T100" fmla="*/ 379 w 394"/>
                  <a:gd name="T101" fmla="*/ 365 h 593"/>
                  <a:gd name="T102" fmla="*/ 380 w 394"/>
                  <a:gd name="T103" fmla="*/ 379 h 593"/>
                  <a:gd name="T104" fmla="*/ 381 w 394"/>
                  <a:gd name="T105" fmla="*/ 489 h 593"/>
                  <a:gd name="T106" fmla="*/ 388 w 394"/>
                  <a:gd name="T107" fmla="*/ 514 h 593"/>
                  <a:gd name="T108" fmla="*/ 388 w 394"/>
                  <a:gd name="T109" fmla="*/ 537 h 593"/>
                  <a:gd name="T110" fmla="*/ 391 w 394"/>
                  <a:gd name="T111" fmla="*/ 550 h 593"/>
                  <a:gd name="T112" fmla="*/ 394 w 394"/>
                  <a:gd name="T113" fmla="*/ 564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4" h="593">
                    <a:moveTo>
                      <a:pt x="394" y="564"/>
                    </a:moveTo>
                    <a:cubicBezTo>
                      <a:pt x="387" y="593"/>
                      <a:pt x="315" y="587"/>
                      <a:pt x="315" y="587"/>
                    </a:cubicBezTo>
                    <a:cubicBezTo>
                      <a:pt x="317" y="578"/>
                      <a:pt x="315" y="569"/>
                      <a:pt x="310" y="562"/>
                    </a:cubicBezTo>
                    <a:cubicBezTo>
                      <a:pt x="301" y="551"/>
                      <a:pt x="310" y="537"/>
                      <a:pt x="310" y="537"/>
                    </a:cubicBezTo>
                    <a:cubicBezTo>
                      <a:pt x="310" y="537"/>
                      <a:pt x="296" y="524"/>
                      <a:pt x="303" y="512"/>
                    </a:cubicBezTo>
                    <a:cubicBezTo>
                      <a:pt x="310" y="499"/>
                      <a:pt x="303" y="480"/>
                      <a:pt x="303" y="480"/>
                    </a:cubicBezTo>
                    <a:cubicBezTo>
                      <a:pt x="286" y="454"/>
                      <a:pt x="289" y="393"/>
                      <a:pt x="288" y="388"/>
                    </a:cubicBezTo>
                    <a:cubicBezTo>
                      <a:pt x="288" y="383"/>
                      <a:pt x="288" y="364"/>
                      <a:pt x="288" y="364"/>
                    </a:cubicBezTo>
                    <a:cubicBezTo>
                      <a:pt x="288" y="364"/>
                      <a:pt x="285" y="351"/>
                      <a:pt x="288" y="343"/>
                    </a:cubicBezTo>
                    <a:cubicBezTo>
                      <a:pt x="292" y="335"/>
                      <a:pt x="283" y="326"/>
                      <a:pt x="284" y="316"/>
                    </a:cubicBezTo>
                    <a:cubicBezTo>
                      <a:pt x="284" y="306"/>
                      <a:pt x="283" y="296"/>
                      <a:pt x="281" y="287"/>
                    </a:cubicBezTo>
                    <a:cubicBezTo>
                      <a:pt x="281" y="231"/>
                      <a:pt x="281" y="231"/>
                      <a:pt x="281" y="231"/>
                    </a:cubicBezTo>
                    <a:cubicBezTo>
                      <a:pt x="281" y="231"/>
                      <a:pt x="263" y="218"/>
                      <a:pt x="266" y="199"/>
                    </a:cubicBezTo>
                    <a:cubicBezTo>
                      <a:pt x="269" y="181"/>
                      <a:pt x="250" y="155"/>
                      <a:pt x="250" y="155"/>
                    </a:cubicBezTo>
                    <a:cubicBezTo>
                      <a:pt x="246" y="166"/>
                      <a:pt x="246" y="166"/>
                      <a:pt x="246" y="166"/>
                    </a:cubicBezTo>
                    <a:cubicBezTo>
                      <a:pt x="246" y="216"/>
                      <a:pt x="196" y="346"/>
                      <a:pt x="196" y="346"/>
                    </a:cubicBezTo>
                    <a:cubicBezTo>
                      <a:pt x="196" y="346"/>
                      <a:pt x="183" y="366"/>
                      <a:pt x="179" y="369"/>
                    </a:cubicBezTo>
                    <a:cubicBezTo>
                      <a:pt x="175" y="372"/>
                      <a:pt x="163" y="369"/>
                      <a:pt x="163" y="369"/>
                    </a:cubicBezTo>
                    <a:cubicBezTo>
                      <a:pt x="163" y="369"/>
                      <a:pt x="162" y="386"/>
                      <a:pt x="153" y="390"/>
                    </a:cubicBezTo>
                    <a:cubicBezTo>
                      <a:pt x="144" y="393"/>
                      <a:pt x="99" y="480"/>
                      <a:pt x="100" y="494"/>
                    </a:cubicBezTo>
                    <a:cubicBezTo>
                      <a:pt x="100" y="508"/>
                      <a:pt x="86" y="519"/>
                      <a:pt x="86" y="519"/>
                    </a:cubicBezTo>
                    <a:cubicBezTo>
                      <a:pt x="86" y="519"/>
                      <a:pt x="93" y="531"/>
                      <a:pt x="87" y="537"/>
                    </a:cubicBezTo>
                    <a:cubicBezTo>
                      <a:pt x="81" y="543"/>
                      <a:pt x="84" y="542"/>
                      <a:pt x="84" y="548"/>
                    </a:cubicBezTo>
                    <a:cubicBezTo>
                      <a:pt x="84" y="555"/>
                      <a:pt x="84" y="552"/>
                      <a:pt x="80" y="555"/>
                    </a:cubicBezTo>
                    <a:cubicBezTo>
                      <a:pt x="76" y="557"/>
                      <a:pt x="80" y="558"/>
                      <a:pt x="80" y="563"/>
                    </a:cubicBezTo>
                    <a:cubicBezTo>
                      <a:pt x="80" y="565"/>
                      <a:pt x="79" y="567"/>
                      <a:pt x="78" y="569"/>
                    </a:cubicBezTo>
                    <a:cubicBezTo>
                      <a:pt x="77" y="580"/>
                      <a:pt x="77" y="580"/>
                      <a:pt x="77" y="580"/>
                    </a:cubicBezTo>
                    <a:cubicBezTo>
                      <a:pt x="0" y="568"/>
                      <a:pt x="0" y="568"/>
                      <a:pt x="0" y="568"/>
                    </a:cubicBezTo>
                    <a:cubicBezTo>
                      <a:pt x="0" y="568"/>
                      <a:pt x="5" y="546"/>
                      <a:pt x="7" y="535"/>
                    </a:cubicBezTo>
                    <a:cubicBezTo>
                      <a:pt x="8" y="529"/>
                      <a:pt x="6" y="527"/>
                      <a:pt x="3" y="527"/>
                    </a:cubicBezTo>
                    <a:cubicBezTo>
                      <a:pt x="5" y="526"/>
                      <a:pt x="8" y="524"/>
                      <a:pt x="7" y="517"/>
                    </a:cubicBezTo>
                    <a:cubicBezTo>
                      <a:pt x="5" y="504"/>
                      <a:pt x="19" y="491"/>
                      <a:pt x="19" y="491"/>
                    </a:cubicBezTo>
                    <a:cubicBezTo>
                      <a:pt x="32" y="389"/>
                      <a:pt x="92" y="327"/>
                      <a:pt x="92" y="327"/>
                    </a:cubicBezTo>
                    <a:cubicBezTo>
                      <a:pt x="92" y="323"/>
                      <a:pt x="105" y="312"/>
                      <a:pt x="105" y="312"/>
                    </a:cubicBezTo>
                    <a:cubicBezTo>
                      <a:pt x="105" y="312"/>
                      <a:pt x="106" y="294"/>
                      <a:pt x="117" y="292"/>
                    </a:cubicBezTo>
                    <a:cubicBezTo>
                      <a:pt x="129" y="290"/>
                      <a:pt x="117" y="276"/>
                      <a:pt x="117" y="276"/>
                    </a:cubicBezTo>
                    <a:cubicBezTo>
                      <a:pt x="117" y="276"/>
                      <a:pt x="130" y="246"/>
                      <a:pt x="131" y="236"/>
                    </a:cubicBezTo>
                    <a:cubicBezTo>
                      <a:pt x="131" y="225"/>
                      <a:pt x="135" y="176"/>
                      <a:pt x="135" y="176"/>
                    </a:cubicBezTo>
                    <a:cubicBezTo>
                      <a:pt x="135" y="176"/>
                      <a:pt x="140" y="163"/>
                      <a:pt x="137" y="153"/>
                    </a:cubicBezTo>
                    <a:cubicBezTo>
                      <a:pt x="134" y="144"/>
                      <a:pt x="137" y="142"/>
                      <a:pt x="137" y="142"/>
                    </a:cubicBezTo>
                    <a:cubicBezTo>
                      <a:pt x="137" y="142"/>
                      <a:pt x="141" y="122"/>
                      <a:pt x="137" y="115"/>
                    </a:cubicBezTo>
                    <a:cubicBezTo>
                      <a:pt x="135" y="110"/>
                      <a:pt x="134" y="105"/>
                      <a:pt x="135" y="99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35"/>
                      <a:pt x="344" y="0"/>
                      <a:pt x="367" y="28"/>
                    </a:cubicBezTo>
                    <a:cubicBezTo>
                      <a:pt x="369" y="31"/>
                      <a:pt x="371" y="35"/>
                      <a:pt x="372" y="39"/>
                    </a:cubicBezTo>
                    <a:cubicBezTo>
                      <a:pt x="388" y="91"/>
                      <a:pt x="383" y="264"/>
                      <a:pt x="383" y="264"/>
                    </a:cubicBezTo>
                    <a:cubicBezTo>
                      <a:pt x="373" y="314"/>
                      <a:pt x="373" y="314"/>
                      <a:pt x="373" y="314"/>
                    </a:cubicBezTo>
                    <a:cubicBezTo>
                      <a:pt x="373" y="314"/>
                      <a:pt x="380" y="323"/>
                      <a:pt x="378" y="331"/>
                    </a:cubicBezTo>
                    <a:cubicBezTo>
                      <a:pt x="377" y="338"/>
                      <a:pt x="377" y="344"/>
                      <a:pt x="380" y="350"/>
                    </a:cubicBezTo>
                    <a:cubicBezTo>
                      <a:pt x="380" y="350"/>
                      <a:pt x="380" y="354"/>
                      <a:pt x="379" y="365"/>
                    </a:cubicBezTo>
                    <a:cubicBezTo>
                      <a:pt x="378" y="370"/>
                      <a:pt x="378" y="375"/>
                      <a:pt x="380" y="379"/>
                    </a:cubicBezTo>
                    <a:cubicBezTo>
                      <a:pt x="380" y="379"/>
                      <a:pt x="380" y="470"/>
                      <a:pt x="381" y="489"/>
                    </a:cubicBezTo>
                    <a:cubicBezTo>
                      <a:pt x="382" y="507"/>
                      <a:pt x="388" y="514"/>
                      <a:pt x="388" y="514"/>
                    </a:cubicBezTo>
                    <a:cubicBezTo>
                      <a:pt x="388" y="537"/>
                      <a:pt x="388" y="537"/>
                      <a:pt x="388" y="537"/>
                    </a:cubicBezTo>
                    <a:cubicBezTo>
                      <a:pt x="390" y="541"/>
                      <a:pt x="391" y="545"/>
                      <a:pt x="391" y="550"/>
                    </a:cubicBezTo>
                    <a:cubicBezTo>
                      <a:pt x="391" y="555"/>
                      <a:pt x="392" y="559"/>
                      <a:pt x="394" y="564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ṧļïḑè"/>
              <p:cNvSpPr/>
              <p:nvPr/>
            </p:nvSpPr>
            <p:spPr bwMode="auto">
              <a:xfrm>
                <a:off x="2029470" y="6504810"/>
                <a:ext cx="196250" cy="83648"/>
              </a:xfrm>
              <a:custGeom>
                <a:avLst/>
                <a:gdLst>
                  <a:gd name="T0" fmla="*/ 0 w 120"/>
                  <a:gd name="T1" fmla="*/ 0 h 51"/>
                  <a:gd name="T2" fmla="*/ 0 w 120"/>
                  <a:gd name="T3" fmla="*/ 0 h 51"/>
                  <a:gd name="T4" fmla="*/ 52 w 120"/>
                  <a:gd name="T5" fmla="*/ 24 h 51"/>
                  <a:gd name="T6" fmla="*/ 57 w 120"/>
                  <a:gd name="T7" fmla="*/ 17 h 51"/>
                  <a:gd name="T8" fmla="*/ 106 w 120"/>
                  <a:gd name="T9" fmla="*/ 50 h 51"/>
                  <a:gd name="T10" fmla="*/ 120 w 120"/>
                  <a:gd name="T11" fmla="*/ 51 h 51"/>
                  <a:gd name="T12" fmla="*/ 120 w 120"/>
                  <a:gd name="T13" fmla="*/ 51 h 51"/>
                  <a:gd name="T14" fmla="*/ 106 w 120"/>
                  <a:gd name="T15" fmla="*/ 50 h 51"/>
                  <a:gd name="T16" fmla="*/ 57 w 120"/>
                  <a:gd name="T17" fmla="*/ 17 h 51"/>
                  <a:gd name="T18" fmla="*/ 52 w 120"/>
                  <a:gd name="T19" fmla="*/ 24 h 51"/>
                  <a:gd name="T20" fmla="*/ 0 w 120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5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80" y="44"/>
                      <a:pt x="106" y="50"/>
                    </a:cubicBezTo>
                    <a:cubicBezTo>
                      <a:pt x="110" y="51"/>
                      <a:pt x="115" y="51"/>
                      <a:pt x="120" y="51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15" y="51"/>
                      <a:pt x="110" y="51"/>
                      <a:pt x="106" y="50"/>
                    </a:cubicBezTo>
                    <a:cubicBezTo>
                      <a:pt x="80" y="44"/>
                      <a:pt x="57" y="17"/>
                      <a:pt x="57" y="17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ṩ1íḋe"/>
              <p:cNvSpPr/>
              <p:nvPr/>
            </p:nvSpPr>
            <p:spPr bwMode="auto">
              <a:xfrm>
                <a:off x="2029470" y="6479073"/>
                <a:ext cx="196250" cy="109385"/>
              </a:xfrm>
              <a:custGeom>
                <a:avLst/>
                <a:gdLst>
                  <a:gd name="T0" fmla="*/ 6 w 120"/>
                  <a:gd name="T1" fmla="*/ 0 h 67"/>
                  <a:gd name="T2" fmla="*/ 6 w 120"/>
                  <a:gd name="T3" fmla="*/ 0 h 67"/>
                  <a:gd name="T4" fmla="*/ 6 w 120"/>
                  <a:gd name="T5" fmla="*/ 3 h 67"/>
                  <a:gd name="T6" fmla="*/ 0 w 120"/>
                  <a:gd name="T7" fmla="*/ 16 h 67"/>
                  <a:gd name="T8" fmla="*/ 52 w 120"/>
                  <a:gd name="T9" fmla="*/ 40 h 67"/>
                  <a:gd name="T10" fmla="*/ 57 w 120"/>
                  <a:gd name="T11" fmla="*/ 33 h 67"/>
                  <a:gd name="T12" fmla="*/ 106 w 120"/>
                  <a:gd name="T13" fmla="*/ 66 h 67"/>
                  <a:gd name="T14" fmla="*/ 120 w 120"/>
                  <a:gd name="T15" fmla="*/ 67 h 67"/>
                  <a:gd name="T16" fmla="*/ 60 w 120"/>
                  <a:gd name="T17" fmla="*/ 28 h 67"/>
                  <a:gd name="T18" fmla="*/ 6 w 120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67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7" y="33"/>
                      <a:pt x="80" y="60"/>
                      <a:pt x="106" y="66"/>
                    </a:cubicBezTo>
                    <a:cubicBezTo>
                      <a:pt x="110" y="67"/>
                      <a:pt x="115" y="67"/>
                      <a:pt x="120" y="67"/>
                    </a:cubicBezTo>
                    <a:cubicBezTo>
                      <a:pt x="103" y="48"/>
                      <a:pt x="60" y="28"/>
                      <a:pt x="60" y="28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îṣlîdè"/>
              <p:cNvSpPr/>
              <p:nvPr/>
            </p:nvSpPr>
            <p:spPr bwMode="auto">
              <a:xfrm>
                <a:off x="2600526" y="6491941"/>
                <a:ext cx="159253" cy="30564"/>
              </a:xfrm>
              <a:custGeom>
                <a:avLst/>
                <a:gdLst>
                  <a:gd name="T0" fmla="*/ 52 w 98"/>
                  <a:gd name="T1" fmla="*/ 4 h 19"/>
                  <a:gd name="T2" fmla="*/ 52 w 98"/>
                  <a:gd name="T3" fmla="*/ 4 h 19"/>
                  <a:gd name="T4" fmla="*/ 98 w 98"/>
                  <a:gd name="T5" fmla="*/ 10 h 19"/>
                  <a:gd name="T6" fmla="*/ 98 w 98"/>
                  <a:gd name="T7" fmla="*/ 10 h 19"/>
                  <a:gd name="T8" fmla="*/ 52 w 98"/>
                  <a:gd name="T9" fmla="*/ 4 h 19"/>
                  <a:gd name="T10" fmla="*/ 0 w 98"/>
                  <a:gd name="T11" fmla="*/ 0 h 19"/>
                  <a:gd name="T12" fmla="*/ 1 w 98"/>
                  <a:gd name="T13" fmla="*/ 19 h 19"/>
                  <a:gd name="T14" fmla="*/ 1 w 98"/>
                  <a:gd name="T15" fmla="*/ 19 h 19"/>
                  <a:gd name="T16" fmla="*/ 0 w 98"/>
                  <a:gd name="T17" fmla="*/ 0 h 19"/>
                  <a:gd name="T18" fmla="*/ 0 w 98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9">
                    <a:moveTo>
                      <a:pt x="52" y="4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53" y="4"/>
                      <a:pt x="74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73" y="10"/>
                      <a:pt x="52" y="4"/>
                      <a:pt x="52" y="4"/>
                    </a:cubicBezTo>
                    <a:moveTo>
                      <a:pt x="0" y="0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Sliḑé"/>
              <p:cNvSpPr/>
              <p:nvPr/>
            </p:nvSpPr>
            <p:spPr bwMode="auto">
              <a:xfrm>
                <a:off x="2600526" y="6490332"/>
                <a:ext cx="191425" cy="32172"/>
              </a:xfrm>
              <a:custGeom>
                <a:avLst/>
                <a:gdLst>
                  <a:gd name="T0" fmla="*/ 53 w 118"/>
                  <a:gd name="T1" fmla="*/ 0 h 20"/>
                  <a:gd name="T2" fmla="*/ 52 w 118"/>
                  <a:gd name="T3" fmla="*/ 0 h 20"/>
                  <a:gd name="T4" fmla="*/ 27 w 118"/>
                  <a:gd name="T5" fmla="*/ 1 h 20"/>
                  <a:gd name="T6" fmla="*/ 0 w 118"/>
                  <a:gd name="T7" fmla="*/ 1 h 20"/>
                  <a:gd name="T8" fmla="*/ 1 w 118"/>
                  <a:gd name="T9" fmla="*/ 20 h 20"/>
                  <a:gd name="T10" fmla="*/ 52 w 118"/>
                  <a:gd name="T11" fmla="*/ 16 h 20"/>
                  <a:gd name="T12" fmla="*/ 52 w 118"/>
                  <a:gd name="T13" fmla="*/ 5 h 20"/>
                  <a:gd name="T14" fmla="*/ 52 w 118"/>
                  <a:gd name="T15" fmla="*/ 5 h 20"/>
                  <a:gd name="T16" fmla="*/ 52 w 118"/>
                  <a:gd name="T17" fmla="*/ 5 h 20"/>
                  <a:gd name="T18" fmla="*/ 98 w 118"/>
                  <a:gd name="T19" fmla="*/ 11 h 20"/>
                  <a:gd name="T20" fmla="*/ 118 w 118"/>
                  <a:gd name="T21" fmla="*/ 9 h 20"/>
                  <a:gd name="T22" fmla="*/ 53 w 118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8" h="20">
                    <a:moveTo>
                      <a:pt x="53" y="0"/>
                    </a:moveTo>
                    <a:cubicBezTo>
                      <a:pt x="53" y="0"/>
                      <a:pt x="53" y="0"/>
                      <a:pt x="52" y="0"/>
                    </a:cubicBezTo>
                    <a:cubicBezTo>
                      <a:pt x="47" y="1"/>
                      <a:pt x="37" y="1"/>
                      <a:pt x="27" y="1"/>
                    </a:cubicBezTo>
                    <a:cubicBezTo>
                      <a:pt x="18" y="1"/>
                      <a:pt x="7" y="1"/>
                      <a:pt x="0" y="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73" y="11"/>
                      <a:pt x="98" y="11"/>
                    </a:cubicBezTo>
                    <a:cubicBezTo>
                      <a:pt x="104" y="11"/>
                      <a:pt x="111" y="10"/>
                      <a:pt x="118" y="9"/>
                    </a:cubicBezTo>
                    <a:cubicBezTo>
                      <a:pt x="97" y="3"/>
                      <a:pt x="75" y="0"/>
                      <a:pt x="53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ṣ1íďé"/>
              <p:cNvSpPr/>
              <p:nvPr/>
            </p:nvSpPr>
            <p:spPr bwMode="auto">
              <a:xfrm>
                <a:off x="2119553" y="6298908"/>
                <a:ext cx="77213" cy="36999"/>
              </a:xfrm>
              <a:custGeom>
                <a:avLst/>
                <a:gdLst>
                  <a:gd name="T0" fmla="*/ 10 w 48"/>
                  <a:gd name="T1" fmla="*/ 0 h 23"/>
                  <a:gd name="T2" fmla="*/ 8 w 48"/>
                  <a:gd name="T3" fmla="*/ 0 h 23"/>
                  <a:gd name="T4" fmla="*/ 8 w 48"/>
                  <a:gd name="T5" fmla="*/ 0 h 23"/>
                  <a:gd name="T6" fmla="*/ 6 w 48"/>
                  <a:gd name="T7" fmla="*/ 0 h 23"/>
                  <a:gd name="T8" fmla="*/ 5 w 48"/>
                  <a:gd name="T9" fmla="*/ 0 h 23"/>
                  <a:gd name="T10" fmla="*/ 0 w 48"/>
                  <a:gd name="T11" fmla="*/ 1 h 23"/>
                  <a:gd name="T12" fmla="*/ 21 w 48"/>
                  <a:gd name="T13" fmla="*/ 10 h 23"/>
                  <a:gd name="T14" fmla="*/ 33 w 48"/>
                  <a:gd name="T15" fmla="*/ 18 h 23"/>
                  <a:gd name="T16" fmla="*/ 40 w 48"/>
                  <a:gd name="T17" fmla="*/ 22 h 23"/>
                  <a:gd name="T18" fmla="*/ 43 w 48"/>
                  <a:gd name="T19" fmla="*/ 23 h 23"/>
                  <a:gd name="T20" fmla="*/ 47 w 48"/>
                  <a:gd name="T21" fmla="*/ 22 h 23"/>
                  <a:gd name="T22" fmla="*/ 48 w 48"/>
                  <a:gd name="T23" fmla="*/ 21 h 23"/>
                  <a:gd name="T24" fmla="*/ 47 w 48"/>
                  <a:gd name="T25" fmla="*/ 20 h 23"/>
                  <a:gd name="T26" fmla="*/ 33 w 48"/>
                  <a:gd name="T27" fmla="*/ 16 h 23"/>
                  <a:gd name="T28" fmla="*/ 28 w 48"/>
                  <a:gd name="T29" fmla="*/ 9 h 23"/>
                  <a:gd name="T30" fmla="*/ 23 w 48"/>
                  <a:gd name="T31" fmla="*/ 6 h 23"/>
                  <a:gd name="T32" fmla="*/ 16 w 48"/>
                  <a:gd name="T33" fmla="*/ 1 h 23"/>
                  <a:gd name="T34" fmla="*/ 10 w 48"/>
                  <a:gd name="T3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23">
                    <a:moveTo>
                      <a:pt x="10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4" y="7"/>
                      <a:pt x="15" y="7"/>
                      <a:pt x="21" y="10"/>
                    </a:cubicBezTo>
                    <a:cubicBezTo>
                      <a:pt x="25" y="12"/>
                      <a:pt x="30" y="14"/>
                      <a:pt x="33" y="18"/>
                    </a:cubicBezTo>
                    <a:cubicBezTo>
                      <a:pt x="35" y="19"/>
                      <a:pt x="37" y="21"/>
                      <a:pt x="40" y="22"/>
                    </a:cubicBezTo>
                    <a:cubicBezTo>
                      <a:pt x="41" y="23"/>
                      <a:pt x="42" y="23"/>
                      <a:pt x="43" y="23"/>
                    </a:cubicBezTo>
                    <a:cubicBezTo>
                      <a:pt x="45" y="23"/>
                      <a:pt x="46" y="23"/>
                      <a:pt x="47" y="22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48" y="21"/>
                      <a:pt x="47" y="20"/>
                      <a:pt x="47" y="20"/>
                    </a:cubicBezTo>
                    <a:cubicBezTo>
                      <a:pt x="42" y="18"/>
                      <a:pt x="36" y="19"/>
                      <a:pt x="33" y="16"/>
                    </a:cubicBezTo>
                    <a:cubicBezTo>
                      <a:pt x="31" y="14"/>
                      <a:pt x="30" y="11"/>
                      <a:pt x="28" y="9"/>
                    </a:cubicBezTo>
                    <a:cubicBezTo>
                      <a:pt x="27" y="8"/>
                      <a:pt x="25" y="7"/>
                      <a:pt x="23" y="6"/>
                    </a:cubicBezTo>
                    <a:cubicBezTo>
                      <a:pt x="21" y="4"/>
                      <a:pt x="19" y="2"/>
                      <a:pt x="16" y="1"/>
                    </a:cubicBezTo>
                    <a:cubicBezTo>
                      <a:pt x="14" y="0"/>
                      <a:pt x="12" y="0"/>
                      <a:pt x="1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îḍé"/>
              <p:cNvSpPr/>
              <p:nvPr/>
            </p:nvSpPr>
            <p:spPr bwMode="auto">
              <a:xfrm>
                <a:off x="2111509" y="6319820"/>
                <a:ext cx="30564" cy="9652"/>
              </a:xfrm>
              <a:custGeom>
                <a:avLst/>
                <a:gdLst>
                  <a:gd name="T0" fmla="*/ 4 w 19"/>
                  <a:gd name="T1" fmla="*/ 0 h 6"/>
                  <a:gd name="T2" fmla="*/ 0 w 19"/>
                  <a:gd name="T3" fmla="*/ 0 h 6"/>
                  <a:gd name="T4" fmla="*/ 5 w 19"/>
                  <a:gd name="T5" fmla="*/ 2 h 6"/>
                  <a:gd name="T6" fmla="*/ 17 w 19"/>
                  <a:gd name="T7" fmla="*/ 6 h 6"/>
                  <a:gd name="T8" fmla="*/ 19 w 19"/>
                  <a:gd name="T9" fmla="*/ 6 h 6"/>
                  <a:gd name="T10" fmla="*/ 12 w 19"/>
                  <a:gd name="T11" fmla="*/ 2 h 6"/>
                  <a:gd name="T12" fmla="*/ 8 w 19"/>
                  <a:gd name="T13" fmla="*/ 1 h 6"/>
                  <a:gd name="T14" fmla="*/ 4 w 19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6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1"/>
                      <a:pt x="3" y="2"/>
                      <a:pt x="5" y="2"/>
                    </a:cubicBezTo>
                    <a:cubicBezTo>
                      <a:pt x="9" y="5"/>
                      <a:pt x="13" y="6"/>
                      <a:pt x="17" y="6"/>
                    </a:cubicBezTo>
                    <a:cubicBezTo>
                      <a:pt x="18" y="6"/>
                      <a:pt x="18" y="6"/>
                      <a:pt x="19" y="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9" y="1"/>
                      <a:pt x="8" y="1"/>
                    </a:cubicBezTo>
                    <a:cubicBezTo>
                      <a:pt x="7" y="0"/>
                      <a:pt x="5" y="0"/>
                      <a:pt x="4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ïṥ1îḋè"/>
              <p:cNvSpPr/>
              <p:nvPr/>
            </p:nvSpPr>
            <p:spPr bwMode="auto">
              <a:xfrm>
                <a:off x="2117943" y="6337515"/>
                <a:ext cx="67562" cy="19303"/>
              </a:xfrm>
              <a:custGeom>
                <a:avLst/>
                <a:gdLst>
                  <a:gd name="T0" fmla="*/ 5 w 42"/>
                  <a:gd name="T1" fmla="*/ 0 h 12"/>
                  <a:gd name="T2" fmla="*/ 0 w 42"/>
                  <a:gd name="T3" fmla="*/ 2 h 12"/>
                  <a:gd name="T4" fmla="*/ 13 w 42"/>
                  <a:gd name="T5" fmla="*/ 10 h 12"/>
                  <a:gd name="T6" fmla="*/ 22 w 42"/>
                  <a:gd name="T7" fmla="*/ 12 h 12"/>
                  <a:gd name="T8" fmla="*/ 23 w 42"/>
                  <a:gd name="T9" fmla="*/ 12 h 12"/>
                  <a:gd name="T10" fmla="*/ 38 w 42"/>
                  <a:gd name="T11" fmla="*/ 12 h 12"/>
                  <a:gd name="T12" fmla="*/ 38 w 42"/>
                  <a:gd name="T13" fmla="*/ 12 h 12"/>
                  <a:gd name="T14" fmla="*/ 42 w 42"/>
                  <a:gd name="T15" fmla="*/ 11 h 12"/>
                  <a:gd name="T16" fmla="*/ 41 w 42"/>
                  <a:gd name="T17" fmla="*/ 11 h 12"/>
                  <a:gd name="T18" fmla="*/ 24 w 42"/>
                  <a:gd name="T19" fmla="*/ 5 h 12"/>
                  <a:gd name="T20" fmla="*/ 17 w 42"/>
                  <a:gd name="T21" fmla="*/ 1 h 12"/>
                  <a:gd name="T22" fmla="*/ 14 w 42"/>
                  <a:gd name="T23" fmla="*/ 1 h 12"/>
                  <a:gd name="T24" fmla="*/ 13 w 42"/>
                  <a:gd name="T25" fmla="*/ 1 h 12"/>
                  <a:gd name="T26" fmla="*/ 5 w 42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12">
                    <a:moveTo>
                      <a:pt x="5" y="0"/>
                    </a:moveTo>
                    <a:cubicBezTo>
                      <a:pt x="2" y="0"/>
                      <a:pt x="0" y="1"/>
                      <a:pt x="0" y="2"/>
                    </a:cubicBezTo>
                    <a:cubicBezTo>
                      <a:pt x="1" y="6"/>
                      <a:pt x="10" y="9"/>
                      <a:pt x="13" y="10"/>
                    </a:cubicBezTo>
                    <a:cubicBezTo>
                      <a:pt x="16" y="11"/>
                      <a:pt x="19" y="12"/>
                      <a:pt x="22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9" y="12"/>
                      <a:pt x="41" y="12"/>
                      <a:pt x="42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5" y="11"/>
                      <a:pt x="29" y="9"/>
                      <a:pt x="24" y="5"/>
                    </a:cubicBezTo>
                    <a:cubicBezTo>
                      <a:pt x="22" y="4"/>
                      <a:pt x="20" y="2"/>
                      <a:pt x="17" y="1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1"/>
                      <a:pt x="8" y="0"/>
                      <a:pt x="5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îṩļîḑè"/>
              <p:cNvSpPr/>
              <p:nvPr/>
            </p:nvSpPr>
            <p:spPr bwMode="auto">
              <a:xfrm>
                <a:off x="2663262" y="6350384"/>
                <a:ext cx="49867" cy="16086"/>
              </a:xfrm>
              <a:custGeom>
                <a:avLst/>
                <a:gdLst>
                  <a:gd name="T0" fmla="*/ 24 w 30"/>
                  <a:gd name="T1" fmla="*/ 0 h 10"/>
                  <a:gd name="T2" fmla="*/ 11 w 30"/>
                  <a:gd name="T3" fmla="*/ 3 h 10"/>
                  <a:gd name="T4" fmla="*/ 5 w 30"/>
                  <a:gd name="T5" fmla="*/ 6 h 10"/>
                  <a:gd name="T6" fmla="*/ 0 w 30"/>
                  <a:gd name="T7" fmla="*/ 10 h 10"/>
                  <a:gd name="T8" fmla="*/ 0 w 30"/>
                  <a:gd name="T9" fmla="*/ 10 h 10"/>
                  <a:gd name="T10" fmla="*/ 9 w 30"/>
                  <a:gd name="T11" fmla="*/ 10 h 10"/>
                  <a:gd name="T12" fmla="*/ 13 w 30"/>
                  <a:gd name="T13" fmla="*/ 10 h 10"/>
                  <a:gd name="T14" fmla="*/ 26 w 30"/>
                  <a:gd name="T15" fmla="*/ 6 h 10"/>
                  <a:gd name="T16" fmla="*/ 24 w 3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0">
                    <a:moveTo>
                      <a:pt x="24" y="0"/>
                    </a:moveTo>
                    <a:cubicBezTo>
                      <a:pt x="20" y="0"/>
                      <a:pt x="15" y="1"/>
                      <a:pt x="11" y="3"/>
                    </a:cubicBezTo>
                    <a:cubicBezTo>
                      <a:pt x="9" y="4"/>
                      <a:pt x="7" y="5"/>
                      <a:pt x="5" y="6"/>
                    </a:cubicBezTo>
                    <a:cubicBezTo>
                      <a:pt x="4" y="7"/>
                      <a:pt x="1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10"/>
                      <a:pt x="6" y="10"/>
                      <a:pt x="9" y="10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8" y="10"/>
                      <a:pt x="22" y="9"/>
                      <a:pt x="26" y="6"/>
                    </a:cubicBezTo>
                    <a:cubicBezTo>
                      <a:pt x="30" y="3"/>
                      <a:pt x="29" y="0"/>
                      <a:pt x="24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iŝļíḓê"/>
              <p:cNvSpPr/>
              <p:nvPr/>
            </p:nvSpPr>
            <p:spPr bwMode="auto">
              <a:xfrm>
                <a:off x="2658436" y="6377730"/>
                <a:ext cx="30564" cy="9652"/>
              </a:xfrm>
              <a:custGeom>
                <a:avLst/>
                <a:gdLst>
                  <a:gd name="T0" fmla="*/ 19 w 19"/>
                  <a:gd name="T1" fmla="*/ 0 h 6"/>
                  <a:gd name="T2" fmla="*/ 6 w 19"/>
                  <a:gd name="T3" fmla="*/ 3 h 6"/>
                  <a:gd name="T4" fmla="*/ 5 w 19"/>
                  <a:gd name="T5" fmla="*/ 3 h 6"/>
                  <a:gd name="T6" fmla="*/ 5 w 19"/>
                  <a:gd name="T7" fmla="*/ 3 h 6"/>
                  <a:gd name="T8" fmla="*/ 4 w 19"/>
                  <a:gd name="T9" fmla="*/ 3 h 6"/>
                  <a:gd name="T10" fmla="*/ 0 w 19"/>
                  <a:gd name="T11" fmla="*/ 4 h 6"/>
                  <a:gd name="T12" fmla="*/ 4 w 19"/>
                  <a:gd name="T13" fmla="*/ 6 h 6"/>
                  <a:gd name="T14" fmla="*/ 15 w 19"/>
                  <a:gd name="T15" fmla="*/ 3 h 6"/>
                  <a:gd name="T16" fmla="*/ 19 w 19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6">
                    <a:moveTo>
                      <a:pt x="19" y="0"/>
                    </a:moveTo>
                    <a:cubicBezTo>
                      <a:pt x="14" y="1"/>
                      <a:pt x="10" y="2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3"/>
                      <a:pt x="0" y="3"/>
                      <a:pt x="0" y="4"/>
                    </a:cubicBezTo>
                    <a:cubicBezTo>
                      <a:pt x="0" y="6"/>
                      <a:pt x="3" y="6"/>
                      <a:pt x="4" y="6"/>
                    </a:cubicBezTo>
                    <a:cubicBezTo>
                      <a:pt x="8" y="5"/>
                      <a:pt x="11" y="5"/>
                      <a:pt x="15" y="3"/>
                    </a:cubicBezTo>
                    <a:cubicBezTo>
                      <a:pt x="17" y="3"/>
                      <a:pt x="18" y="2"/>
                      <a:pt x="19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i$1ïḍe"/>
              <p:cNvSpPr/>
              <p:nvPr/>
            </p:nvSpPr>
            <p:spPr bwMode="auto">
              <a:xfrm>
                <a:off x="2600526" y="6372904"/>
                <a:ext cx="51475" cy="11261"/>
              </a:xfrm>
              <a:custGeom>
                <a:avLst/>
                <a:gdLst>
                  <a:gd name="T0" fmla="*/ 18 w 32"/>
                  <a:gd name="T1" fmla="*/ 0 h 7"/>
                  <a:gd name="T2" fmla="*/ 15 w 32"/>
                  <a:gd name="T3" fmla="*/ 0 h 7"/>
                  <a:gd name="T4" fmla="*/ 5 w 32"/>
                  <a:gd name="T5" fmla="*/ 1 h 7"/>
                  <a:gd name="T6" fmla="*/ 5 w 32"/>
                  <a:gd name="T7" fmla="*/ 4 h 7"/>
                  <a:gd name="T8" fmla="*/ 7 w 32"/>
                  <a:gd name="T9" fmla="*/ 4 h 7"/>
                  <a:gd name="T10" fmla="*/ 10 w 32"/>
                  <a:gd name="T11" fmla="*/ 4 h 7"/>
                  <a:gd name="T12" fmla="*/ 10 w 32"/>
                  <a:gd name="T13" fmla="*/ 4 h 7"/>
                  <a:gd name="T14" fmla="*/ 20 w 32"/>
                  <a:gd name="T15" fmla="*/ 6 h 7"/>
                  <a:gd name="T16" fmla="*/ 26 w 32"/>
                  <a:gd name="T17" fmla="*/ 7 h 7"/>
                  <a:gd name="T18" fmla="*/ 27 w 32"/>
                  <a:gd name="T19" fmla="*/ 7 h 7"/>
                  <a:gd name="T20" fmla="*/ 32 w 32"/>
                  <a:gd name="T21" fmla="*/ 4 h 7"/>
                  <a:gd name="T22" fmla="*/ 32 w 32"/>
                  <a:gd name="T23" fmla="*/ 4 h 7"/>
                  <a:gd name="T24" fmla="*/ 31 w 32"/>
                  <a:gd name="T25" fmla="*/ 4 h 7"/>
                  <a:gd name="T26" fmla="*/ 18 w 32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7">
                    <a:moveTo>
                      <a:pt x="18" y="0"/>
                    </a:moveTo>
                    <a:cubicBezTo>
                      <a:pt x="17" y="0"/>
                      <a:pt x="16" y="0"/>
                      <a:pt x="15" y="0"/>
                    </a:cubicBezTo>
                    <a:cubicBezTo>
                      <a:pt x="12" y="0"/>
                      <a:pt x="9" y="1"/>
                      <a:pt x="5" y="1"/>
                    </a:cubicBezTo>
                    <a:cubicBezTo>
                      <a:pt x="2" y="1"/>
                      <a:pt x="0" y="3"/>
                      <a:pt x="5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8" y="4"/>
                      <a:pt x="9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3" y="4"/>
                      <a:pt x="17" y="5"/>
                      <a:pt x="20" y="6"/>
                    </a:cubicBezTo>
                    <a:cubicBezTo>
                      <a:pt x="22" y="6"/>
                      <a:pt x="24" y="7"/>
                      <a:pt x="26" y="7"/>
                    </a:cubicBezTo>
                    <a:cubicBezTo>
                      <a:pt x="26" y="7"/>
                      <a:pt x="27" y="7"/>
                      <a:pt x="27" y="7"/>
                    </a:cubicBezTo>
                    <a:cubicBezTo>
                      <a:pt x="29" y="7"/>
                      <a:pt x="31" y="6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7" y="1"/>
                      <a:pt x="23" y="0"/>
                      <a:pt x="18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śļíḍè"/>
              <p:cNvSpPr/>
              <p:nvPr/>
            </p:nvSpPr>
            <p:spPr bwMode="auto">
              <a:xfrm>
                <a:off x="2293282" y="5940188"/>
                <a:ext cx="35389" cy="12869"/>
              </a:xfrm>
              <a:custGeom>
                <a:avLst/>
                <a:gdLst>
                  <a:gd name="T0" fmla="*/ 2 w 22"/>
                  <a:gd name="T1" fmla="*/ 0 h 8"/>
                  <a:gd name="T2" fmla="*/ 0 w 22"/>
                  <a:gd name="T3" fmla="*/ 0 h 8"/>
                  <a:gd name="T4" fmla="*/ 22 w 22"/>
                  <a:gd name="T5" fmla="*/ 8 h 8"/>
                  <a:gd name="T6" fmla="*/ 2 w 2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8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8" y="1"/>
                      <a:pt x="16" y="3"/>
                      <a:pt x="22" y="8"/>
                    </a:cubicBezTo>
                    <a:cubicBezTo>
                      <a:pt x="17" y="3"/>
                      <a:pt x="9" y="0"/>
                      <a:pt x="2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íş1îḓé"/>
              <p:cNvSpPr/>
              <p:nvPr/>
            </p:nvSpPr>
            <p:spPr bwMode="auto">
              <a:xfrm>
                <a:off x="2296500" y="5909625"/>
                <a:ext cx="51475" cy="8044"/>
              </a:xfrm>
              <a:custGeom>
                <a:avLst/>
                <a:gdLst>
                  <a:gd name="T0" fmla="*/ 0 w 31"/>
                  <a:gd name="T1" fmla="*/ 0 h 5"/>
                  <a:gd name="T2" fmla="*/ 7 w 31"/>
                  <a:gd name="T3" fmla="*/ 1 h 5"/>
                  <a:gd name="T4" fmla="*/ 14 w 31"/>
                  <a:gd name="T5" fmla="*/ 1 h 5"/>
                  <a:gd name="T6" fmla="*/ 25 w 31"/>
                  <a:gd name="T7" fmla="*/ 3 h 5"/>
                  <a:gd name="T8" fmla="*/ 31 w 31"/>
                  <a:gd name="T9" fmla="*/ 5 h 5"/>
                  <a:gd name="T10" fmla="*/ 14 w 31"/>
                  <a:gd name="T11" fmla="*/ 0 h 5"/>
                  <a:gd name="T12" fmla="*/ 9 w 31"/>
                  <a:gd name="T13" fmla="*/ 0 h 5"/>
                  <a:gd name="T14" fmla="*/ 7 w 31"/>
                  <a:gd name="T15" fmla="*/ 0 h 5"/>
                  <a:gd name="T16" fmla="*/ 5 w 31"/>
                  <a:gd name="T17" fmla="*/ 0 h 5"/>
                  <a:gd name="T18" fmla="*/ 0 w 31"/>
                  <a:gd name="T19" fmla="*/ 0 h 5"/>
                  <a:gd name="T20" fmla="*/ 0 w 31"/>
                  <a:gd name="T21" fmla="*/ 0 h 5"/>
                  <a:gd name="T22" fmla="*/ 0 w 31"/>
                  <a:gd name="T23" fmla="*/ 0 h 5"/>
                  <a:gd name="T24" fmla="*/ 0 w 31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5">
                    <a:moveTo>
                      <a:pt x="0" y="0"/>
                    </a:moveTo>
                    <a:cubicBezTo>
                      <a:pt x="3" y="0"/>
                      <a:pt x="5" y="0"/>
                      <a:pt x="7" y="1"/>
                    </a:cubicBezTo>
                    <a:cubicBezTo>
                      <a:pt x="9" y="1"/>
                      <a:pt x="11" y="1"/>
                      <a:pt x="14" y="1"/>
                    </a:cubicBezTo>
                    <a:cubicBezTo>
                      <a:pt x="17" y="1"/>
                      <a:pt x="21" y="2"/>
                      <a:pt x="25" y="3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6" y="2"/>
                      <a:pt x="20" y="0"/>
                      <a:pt x="14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isḷïḑe"/>
              <p:cNvSpPr/>
              <p:nvPr/>
            </p:nvSpPr>
            <p:spPr bwMode="auto">
              <a:xfrm>
                <a:off x="2314194" y="5920885"/>
                <a:ext cx="45041" cy="14478"/>
              </a:xfrm>
              <a:custGeom>
                <a:avLst/>
                <a:gdLst>
                  <a:gd name="T0" fmla="*/ 27 w 27"/>
                  <a:gd name="T1" fmla="*/ 9 h 9"/>
                  <a:gd name="T2" fmla="*/ 27 w 27"/>
                  <a:gd name="T3" fmla="*/ 9 h 9"/>
                  <a:gd name="T4" fmla="*/ 27 w 27"/>
                  <a:gd name="T5" fmla="*/ 9 h 9"/>
                  <a:gd name="T6" fmla="*/ 16 w 27"/>
                  <a:gd name="T7" fmla="*/ 5 h 9"/>
                  <a:gd name="T8" fmla="*/ 27 w 27"/>
                  <a:gd name="T9" fmla="*/ 9 h 9"/>
                  <a:gd name="T10" fmla="*/ 23 w 27"/>
                  <a:gd name="T11" fmla="*/ 6 h 9"/>
                  <a:gd name="T12" fmla="*/ 16 w 27"/>
                  <a:gd name="T13" fmla="*/ 5 h 9"/>
                  <a:gd name="T14" fmla="*/ 2 w 27"/>
                  <a:gd name="T15" fmla="*/ 0 h 9"/>
                  <a:gd name="T16" fmla="*/ 0 w 27"/>
                  <a:gd name="T17" fmla="*/ 1 h 9"/>
                  <a:gd name="T18" fmla="*/ 16 w 27"/>
                  <a:gd name="T19" fmla="*/ 5 h 9"/>
                  <a:gd name="T20" fmla="*/ 13 w 27"/>
                  <a:gd name="T21" fmla="*/ 4 h 9"/>
                  <a:gd name="T22" fmla="*/ 2 w 27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9">
                    <a:moveTo>
                      <a:pt x="27" y="9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moveTo>
                      <a:pt x="16" y="5"/>
                    </a:moveTo>
                    <a:cubicBezTo>
                      <a:pt x="21" y="6"/>
                      <a:pt x="27" y="8"/>
                      <a:pt x="27" y="9"/>
                    </a:cubicBezTo>
                    <a:cubicBezTo>
                      <a:pt x="27" y="7"/>
                      <a:pt x="25" y="6"/>
                      <a:pt x="23" y="6"/>
                    </a:cubicBezTo>
                    <a:cubicBezTo>
                      <a:pt x="21" y="5"/>
                      <a:pt x="19" y="5"/>
                      <a:pt x="16" y="5"/>
                    </a:cubicBezTo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5" y="3"/>
                      <a:pt x="11" y="4"/>
                      <a:pt x="16" y="5"/>
                    </a:cubicBezTo>
                    <a:cubicBezTo>
                      <a:pt x="15" y="4"/>
                      <a:pt x="13" y="4"/>
                      <a:pt x="13" y="4"/>
                    </a:cubicBezTo>
                    <a:cubicBezTo>
                      <a:pt x="11" y="3"/>
                      <a:pt x="5" y="0"/>
                      <a:pt x="2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ïṧ1îde"/>
              <p:cNvSpPr/>
              <p:nvPr/>
            </p:nvSpPr>
            <p:spPr bwMode="auto">
              <a:xfrm>
                <a:off x="2323845" y="5811499"/>
                <a:ext cx="94908" cy="56302"/>
              </a:xfrm>
              <a:custGeom>
                <a:avLst/>
                <a:gdLst>
                  <a:gd name="T0" fmla="*/ 58 w 58"/>
                  <a:gd name="T1" fmla="*/ 0 h 34"/>
                  <a:gd name="T2" fmla="*/ 35 w 58"/>
                  <a:gd name="T3" fmla="*/ 14 h 34"/>
                  <a:gd name="T4" fmla="*/ 6 w 58"/>
                  <a:gd name="T5" fmla="*/ 28 h 34"/>
                  <a:gd name="T6" fmla="*/ 3 w 58"/>
                  <a:gd name="T7" fmla="*/ 34 h 34"/>
                  <a:gd name="T8" fmla="*/ 3 w 58"/>
                  <a:gd name="T9" fmla="*/ 34 h 34"/>
                  <a:gd name="T10" fmla="*/ 16 w 58"/>
                  <a:gd name="T11" fmla="*/ 26 h 34"/>
                  <a:gd name="T12" fmla="*/ 33 w 58"/>
                  <a:gd name="T13" fmla="*/ 21 h 34"/>
                  <a:gd name="T14" fmla="*/ 50 w 58"/>
                  <a:gd name="T15" fmla="*/ 15 h 34"/>
                  <a:gd name="T16" fmla="*/ 58 w 58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34">
                    <a:moveTo>
                      <a:pt x="58" y="0"/>
                    </a:moveTo>
                    <a:cubicBezTo>
                      <a:pt x="52" y="6"/>
                      <a:pt x="44" y="11"/>
                      <a:pt x="35" y="14"/>
                    </a:cubicBezTo>
                    <a:cubicBezTo>
                      <a:pt x="25" y="18"/>
                      <a:pt x="15" y="21"/>
                      <a:pt x="6" y="28"/>
                    </a:cubicBezTo>
                    <a:cubicBezTo>
                      <a:pt x="5" y="29"/>
                      <a:pt x="0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6" y="34"/>
                      <a:pt x="14" y="27"/>
                      <a:pt x="16" y="26"/>
                    </a:cubicBezTo>
                    <a:cubicBezTo>
                      <a:pt x="22" y="23"/>
                      <a:pt x="27" y="22"/>
                      <a:pt x="33" y="21"/>
                    </a:cubicBezTo>
                    <a:cubicBezTo>
                      <a:pt x="39" y="20"/>
                      <a:pt x="45" y="18"/>
                      <a:pt x="50" y="15"/>
                    </a:cubicBezTo>
                    <a:cubicBezTo>
                      <a:pt x="55" y="11"/>
                      <a:pt x="58" y="6"/>
                      <a:pt x="58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iṥlîḓè"/>
              <p:cNvSpPr/>
              <p:nvPr/>
            </p:nvSpPr>
            <p:spPr bwMode="auto">
              <a:xfrm>
                <a:off x="2586049" y="5967535"/>
                <a:ext cx="59519" cy="9652"/>
              </a:xfrm>
              <a:custGeom>
                <a:avLst/>
                <a:gdLst>
                  <a:gd name="T0" fmla="*/ 36 w 36"/>
                  <a:gd name="T1" fmla="*/ 4 h 6"/>
                  <a:gd name="T2" fmla="*/ 36 w 36"/>
                  <a:gd name="T3" fmla="*/ 4 h 6"/>
                  <a:gd name="T4" fmla="*/ 36 w 36"/>
                  <a:gd name="T5" fmla="*/ 4 h 6"/>
                  <a:gd name="T6" fmla="*/ 9 w 36"/>
                  <a:gd name="T7" fmla="*/ 0 h 6"/>
                  <a:gd name="T8" fmla="*/ 1 w 36"/>
                  <a:gd name="T9" fmla="*/ 3 h 6"/>
                  <a:gd name="T10" fmla="*/ 9 w 36"/>
                  <a:gd name="T11" fmla="*/ 6 h 6"/>
                  <a:gd name="T12" fmla="*/ 23 w 36"/>
                  <a:gd name="T13" fmla="*/ 5 h 6"/>
                  <a:gd name="T14" fmla="*/ 35 w 36"/>
                  <a:gd name="T15" fmla="*/ 4 h 6"/>
                  <a:gd name="T16" fmla="*/ 36 w 36"/>
                  <a:gd name="T17" fmla="*/ 4 h 6"/>
                  <a:gd name="T18" fmla="*/ 16 w 36"/>
                  <a:gd name="T19" fmla="*/ 0 h 6"/>
                  <a:gd name="T20" fmla="*/ 9 w 3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6">
                    <a:moveTo>
                      <a:pt x="36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moveTo>
                      <a:pt x="9" y="0"/>
                    </a:moveTo>
                    <a:cubicBezTo>
                      <a:pt x="6" y="0"/>
                      <a:pt x="2" y="0"/>
                      <a:pt x="1" y="3"/>
                    </a:cubicBezTo>
                    <a:cubicBezTo>
                      <a:pt x="0" y="5"/>
                      <a:pt x="4" y="6"/>
                      <a:pt x="9" y="6"/>
                    </a:cubicBezTo>
                    <a:cubicBezTo>
                      <a:pt x="13" y="6"/>
                      <a:pt x="19" y="5"/>
                      <a:pt x="23" y="5"/>
                    </a:cubicBezTo>
                    <a:cubicBezTo>
                      <a:pt x="28" y="4"/>
                      <a:pt x="33" y="4"/>
                      <a:pt x="35" y="4"/>
                    </a:cubicBezTo>
                    <a:cubicBezTo>
                      <a:pt x="35" y="4"/>
                      <a:pt x="35" y="4"/>
                      <a:pt x="36" y="4"/>
                    </a:cubicBezTo>
                    <a:cubicBezTo>
                      <a:pt x="29" y="2"/>
                      <a:pt x="23" y="1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šliḍê"/>
              <p:cNvSpPr/>
              <p:nvPr/>
            </p:nvSpPr>
            <p:spPr bwMode="auto">
              <a:xfrm>
                <a:off x="2339931" y="4569653"/>
                <a:ext cx="244509" cy="246118"/>
              </a:xfrm>
              <a:custGeom>
                <a:avLst/>
                <a:gdLst>
                  <a:gd name="T0" fmla="*/ 150 w 150"/>
                  <a:gd name="T1" fmla="*/ 76 h 151"/>
                  <a:gd name="T2" fmla="*/ 75 w 150"/>
                  <a:gd name="T3" fmla="*/ 151 h 151"/>
                  <a:gd name="T4" fmla="*/ 0 w 150"/>
                  <a:gd name="T5" fmla="*/ 76 h 151"/>
                  <a:gd name="T6" fmla="*/ 75 w 150"/>
                  <a:gd name="T7" fmla="*/ 0 h 151"/>
                  <a:gd name="T8" fmla="*/ 127 w 150"/>
                  <a:gd name="T9" fmla="*/ 22 h 151"/>
                  <a:gd name="T10" fmla="*/ 150 w 150"/>
                  <a:gd name="T11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51">
                    <a:moveTo>
                      <a:pt x="150" y="76"/>
                    </a:moveTo>
                    <a:cubicBezTo>
                      <a:pt x="150" y="117"/>
                      <a:pt x="116" y="151"/>
                      <a:pt x="75" y="151"/>
                    </a:cubicBezTo>
                    <a:cubicBezTo>
                      <a:pt x="34" y="151"/>
                      <a:pt x="0" y="117"/>
                      <a:pt x="0" y="76"/>
                    </a:cubicBezTo>
                    <a:cubicBezTo>
                      <a:pt x="0" y="34"/>
                      <a:pt x="34" y="0"/>
                      <a:pt x="75" y="0"/>
                    </a:cubicBezTo>
                    <a:cubicBezTo>
                      <a:pt x="95" y="0"/>
                      <a:pt x="113" y="8"/>
                      <a:pt x="127" y="22"/>
                    </a:cubicBezTo>
                    <a:cubicBezTo>
                      <a:pt x="142" y="36"/>
                      <a:pt x="150" y="55"/>
                      <a:pt x="150" y="76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ïśḻíḋé"/>
              <p:cNvSpPr/>
              <p:nvPr/>
            </p:nvSpPr>
            <p:spPr bwMode="auto">
              <a:xfrm>
                <a:off x="2339931" y="4727297"/>
                <a:ext cx="189816" cy="196250"/>
              </a:xfrm>
              <a:custGeom>
                <a:avLst/>
                <a:gdLst>
                  <a:gd name="T0" fmla="*/ 114 w 116"/>
                  <a:gd name="T1" fmla="*/ 9 h 120"/>
                  <a:gd name="T2" fmla="*/ 112 w 116"/>
                  <a:gd name="T3" fmla="*/ 9 h 120"/>
                  <a:gd name="T4" fmla="*/ 104 w 116"/>
                  <a:gd name="T5" fmla="*/ 34 h 120"/>
                  <a:gd name="T6" fmla="*/ 97 w 116"/>
                  <a:gd name="T7" fmla="*/ 78 h 120"/>
                  <a:gd name="T8" fmla="*/ 98 w 116"/>
                  <a:gd name="T9" fmla="*/ 89 h 120"/>
                  <a:gd name="T10" fmla="*/ 102 w 116"/>
                  <a:gd name="T11" fmla="*/ 96 h 120"/>
                  <a:gd name="T12" fmla="*/ 102 w 116"/>
                  <a:gd name="T13" fmla="*/ 97 h 120"/>
                  <a:gd name="T14" fmla="*/ 102 w 116"/>
                  <a:gd name="T15" fmla="*/ 98 h 120"/>
                  <a:gd name="T16" fmla="*/ 95 w 116"/>
                  <a:gd name="T17" fmla="*/ 102 h 120"/>
                  <a:gd name="T18" fmla="*/ 40 w 116"/>
                  <a:gd name="T19" fmla="*/ 112 h 120"/>
                  <a:gd name="T20" fmla="*/ 15 w 116"/>
                  <a:gd name="T21" fmla="*/ 115 h 120"/>
                  <a:gd name="T22" fmla="*/ 4 w 116"/>
                  <a:gd name="T23" fmla="*/ 116 h 120"/>
                  <a:gd name="T24" fmla="*/ 4 w 116"/>
                  <a:gd name="T25" fmla="*/ 118 h 120"/>
                  <a:gd name="T26" fmla="*/ 6 w 116"/>
                  <a:gd name="T27" fmla="*/ 119 h 120"/>
                  <a:gd name="T28" fmla="*/ 27 w 116"/>
                  <a:gd name="T29" fmla="*/ 77 h 120"/>
                  <a:gd name="T30" fmla="*/ 42 w 116"/>
                  <a:gd name="T31" fmla="*/ 43 h 120"/>
                  <a:gd name="T32" fmla="*/ 49 w 116"/>
                  <a:gd name="T33" fmla="*/ 15 h 120"/>
                  <a:gd name="T34" fmla="*/ 49 w 116"/>
                  <a:gd name="T35" fmla="*/ 12 h 120"/>
                  <a:gd name="T36" fmla="*/ 48 w 116"/>
                  <a:gd name="T37" fmla="*/ 10 h 120"/>
                  <a:gd name="T38" fmla="*/ 49 w 116"/>
                  <a:gd name="T39" fmla="*/ 8 h 120"/>
                  <a:gd name="T40" fmla="*/ 55 w 116"/>
                  <a:gd name="T41" fmla="*/ 5 h 120"/>
                  <a:gd name="T42" fmla="*/ 65 w 116"/>
                  <a:gd name="T43" fmla="*/ 4 h 120"/>
                  <a:gd name="T44" fmla="*/ 96 w 116"/>
                  <a:gd name="T45" fmla="*/ 8 h 120"/>
                  <a:gd name="T46" fmla="*/ 108 w 116"/>
                  <a:gd name="T47" fmla="*/ 10 h 120"/>
                  <a:gd name="T48" fmla="*/ 113 w 116"/>
                  <a:gd name="T49" fmla="*/ 11 h 120"/>
                  <a:gd name="T50" fmla="*/ 114 w 116"/>
                  <a:gd name="T51" fmla="*/ 9 h 120"/>
                  <a:gd name="T52" fmla="*/ 112 w 116"/>
                  <a:gd name="T53" fmla="*/ 9 h 120"/>
                  <a:gd name="T54" fmla="*/ 114 w 116"/>
                  <a:gd name="T55" fmla="*/ 9 h 120"/>
                  <a:gd name="T56" fmla="*/ 114 w 116"/>
                  <a:gd name="T57" fmla="*/ 8 h 120"/>
                  <a:gd name="T58" fmla="*/ 65 w 116"/>
                  <a:gd name="T59" fmla="*/ 0 h 120"/>
                  <a:gd name="T60" fmla="*/ 51 w 116"/>
                  <a:gd name="T61" fmla="*/ 2 h 120"/>
                  <a:gd name="T62" fmla="*/ 46 w 116"/>
                  <a:gd name="T63" fmla="*/ 5 h 120"/>
                  <a:gd name="T64" fmla="*/ 44 w 116"/>
                  <a:gd name="T65" fmla="*/ 10 h 120"/>
                  <a:gd name="T66" fmla="*/ 45 w 116"/>
                  <a:gd name="T67" fmla="*/ 13 h 120"/>
                  <a:gd name="T68" fmla="*/ 45 w 116"/>
                  <a:gd name="T69" fmla="*/ 15 h 120"/>
                  <a:gd name="T70" fmla="*/ 38 w 116"/>
                  <a:gd name="T71" fmla="*/ 41 h 120"/>
                  <a:gd name="T72" fmla="*/ 16 w 116"/>
                  <a:gd name="T73" fmla="*/ 91 h 120"/>
                  <a:gd name="T74" fmla="*/ 6 w 116"/>
                  <a:gd name="T75" fmla="*/ 110 h 120"/>
                  <a:gd name="T76" fmla="*/ 2 w 116"/>
                  <a:gd name="T77" fmla="*/ 117 h 120"/>
                  <a:gd name="T78" fmla="*/ 0 w 116"/>
                  <a:gd name="T79" fmla="*/ 120 h 120"/>
                  <a:gd name="T80" fmla="*/ 4 w 116"/>
                  <a:gd name="T81" fmla="*/ 120 h 120"/>
                  <a:gd name="T82" fmla="*/ 54 w 116"/>
                  <a:gd name="T83" fmla="*/ 115 h 120"/>
                  <a:gd name="T84" fmla="*/ 89 w 116"/>
                  <a:gd name="T85" fmla="*/ 108 h 120"/>
                  <a:gd name="T86" fmla="*/ 101 w 116"/>
                  <a:gd name="T87" fmla="*/ 104 h 120"/>
                  <a:gd name="T88" fmla="*/ 105 w 116"/>
                  <a:gd name="T89" fmla="*/ 101 h 120"/>
                  <a:gd name="T90" fmla="*/ 106 w 116"/>
                  <a:gd name="T91" fmla="*/ 97 h 120"/>
                  <a:gd name="T92" fmla="*/ 105 w 116"/>
                  <a:gd name="T93" fmla="*/ 94 h 120"/>
                  <a:gd name="T94" fmla="*/ 102 w 116"/>
                  <a:gd name="T95" fmla="*/ 88 h 120"/>
                  <a:gd name="T96" fmla="*/ 101 w 116"/>
                  <a:gd name="T97" fmla="*/ 78 h 120"/>
                  <a:gd name="T98" fmla="*/ 108 w 116"/>
                  <a:gd name="T99" fmla="*/ 35 h 120"/>
                  <a:gd name="T100" fmla="*/ 113 w 116"/>
                  <a:gd name="T101" fmla="*/ 17 h 120"/>
                  <a:gd name="T102" fmla="*/ 115 w 116"/>
                  <a:gd name="T103" fmla="*/ 12 h 120"/>
                  <a:gd name="T104" fmla="*/ 116 w 116"/>
                  <a:gd name="T105" fmla="*/ 10 h 120"/>
                  <a:gd name="T106" fmla="*/ 116 w 116"/>
                  <a:gd name="T107" fmla="*/ 8 h 120"/>
                  <a:gd name="T108" fmla="*/ 114 w 116"/>
                  <a:gd name="T109" fmla="*/ 8 h 120"/>
                  <a:gd name="T110" fmla="*/ 114 w 116"/>
                  <a:gd name="T111" fmla="*/ 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6" h="120">
                    <a:moveTo>
                      <a:pt x="114" y="9"/>
                    </a:move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08" y="20"/>
                      <a:pt x="104" y="34"/>
                    </a:cubicBezTo>
                    <a:cubicBezTo>
                      <a:pt x="101" y="48"/>
                      <a:pt x="97" y="65"/>
                      <a:pt x="97" y="78"/>
                    </a:cubicBezTo>
                    <a:cubicBezTo>
                      <a:pt x="97" y="82"/>
                      <a:pt x="97" y="86"/>
                      <a:pt x="98" y="89"/>
                    </a:cubicBezTo>
                    <a:cubicBezTo>
                      <a:pt x="99" y="92"/>
                      <a:pt x="100" y="94"/>
                      <a:pt x="102" y="96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1" y="99"/>
                      <a:pt x="98" y="101"/>
                      <a:pt x="95" y="102"/>
                    </a:cubicBezTo>
                    <a:cubicBezTo>
                      <a:pt x="83" y="106"/>
                      <a:pt x="60" y="110"/>
                      <a:pt x="40" y="112"/>
                    </a:cubicBezTo>
                    <a:cubicBezTo>
                      <a:pt x="30" y="114"/>
                      <a:pt x="21" y="115"/>
                      <a:pt x="15" y="115"/>
                    </a:cubicBezTo>
                    <a:cubicBezTo>
                      <a:pt x="8" y="116"/>
                      <a:pt x="4" y="116"/>
                      <a:pt x="4" y="116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16" y="100"/>
                      <a:pt x="27" y="77"/>
                    </a:cubicBezTo>
                    <a:cubicBezTo>
                      <a:pt x="33" y="66"/>
                      <a:pt x="38" y="54"/>
                      <a:pt x="42" y="43"/>
                    </a:cubicBezTo>
                    <a:cubicBezTo>
                      <a:pt x="46" y="32"/>
                      <a:pt x="49" y="22"/>
                      <a:pt x="49" y="15"/>
                    </a:cubicBezTo>
                    <a:cubicBezTo>
                      <a:pt x="49" y="14"/>
                      <a:pt x="49" y="13"/>
                      <a:pt x="49" y="12"/>
                    </a:cubicBezTo>
                    <a:cubicBezTo>
                      <a:pt x="48" y="11"/>
                      <a:pt x="48" y="11"/>
                      <a:pt x="48" y="10"/>
                    </a:cubicBezTo>
                    <a:cubicBezTo>
                      <a:pt x="48" y="9"/>
                      <a:pt x="49" y="8"/>
                      <a:pt x="49" y="8"/>
                    </a:cubicBezTo>
                    <a:cubicBezTo>
                      <a:pt x="50" y="7"/>
                      <a:pt x="52" y="6"/>
                      <a:pt x="55" y="5"/>
                    </a:cubicBezTo>
                    <a:cubicBezTo>
                      <a:pt x="57" y="4"/>
                      <a:pt x="61" y="4"/>
                      <a:pt x="65" y="4"/>
                    </a:cubicBezTo>
                    <a:cubicBezTo>
                      <a:pt x="74" y="4"/>
                      <a:pt x="87" y="6"/>
                      <a:pt x="96" y="8"/>
                    </a:cubicBezTo>
                    <a:cubicBezTo>
                      <a:pt x="101" y="9"/>
                      <a:pt x="105" y="10"/>
                      <a:pt x="108" y="10"/>
                    </a:cubicBezTo>
                    <a:cubicBezTo>
                      <a:pt x="111" y="11"/>
                      <a:pt x="113" y="11"/>
                      <a:pt x="113" y="11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7"/>
                      <a:pt x="85" y="0"/>
                      <a:pt x="65" y="0"/>
                    </a:cubicBezTo>
                    <a:cubicBezTo>
                      <a:pt x="59" y="0"/>
                      <a:pt x="55" y="0"/>
                      <a:pt x="51" y="2"/>
                    </a:cubicBezTo>
                    <a:cubicBezTo>
                      <a:pt x="49" y="3"/>
                      <a:pt x="47" y="4"/>
                      <a:pt x="46" y="5"/>
                    </a:cubicBezTo>
                    <a:cubicBezTo>
                      <a:pt x="45" y="6"/>
                      <a:pt x="44" y="8"/>
                      <a:pt x="44" y="10"/>
                    </a:cubicBezTo>
                    <a:cubicBezTo>
                      <a:pt x="44" y="11"/>
                      <a:pt x="44" y="12"/>
                      <a:pt x="45" y="13"/>
                    </a:cubicBezTo>
                    <a:cubicBezTo>
                      <a:pt x="45" y="13"/>
                      <a:pt x="45" y="14"/>
                      <a:pt x="45" y="15"/>
                    </a:cubicBezTo>
                    <a:cubicBezTo>
                      <a:pt x="45" y="21"/>
                      <a:pt x="42" y="31"/>
                      <a:pt x="38" y="41"/>
                    </a:cubicBezTo>
                    <a:cubicBezTo>
                      <a:pt x="32" y="58"/>
                      <a:pt x="23" y="77"/>
                      <a:pt x="16" y="91"/>
                    </a:cubicBezTo>
                    <a:cubicBezTo>
                      <a:pt x="12" y="99"/>
                      <a:pt x="8" y="105"/>
                      <a:pt x="6" y="110"/>
                    </a:cubicBezTo>
                    <a:cubicBezTo>
                      <a:pt x="4" y="114"/>
                      <a:pt x="2" y="117"/>
                      <a:pt x="2" y="117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4" y="120"/>
                      <a:pt x="29" y="118"/>
                      <a:pt x="54" y="115"/>
                    </a:cubicBezTo>
                    <a:cubicBezTo>
                      <a:pt x="67" y="113"/>
                      <a:pt x="80" y="111"/>
                      <a:pt x="89" y="108"/>
                    </a:cubicBezTo>
                    <a:cubicBezTo>
                      <a:pt x="94" y="107"/>
                      <a:pt x="98" y="105"/>
                      <a:pt x="101" y="104"/>
                    </a:cubicBezTo>
                    <a:cubicBezTo>
                      <a:pt x="102" y="103"/>
                      <a:pt x="104" y="102"/>
                      <a:pt x="105" y="101"/>
                    </a:cubicBezTo>
                    <a:cubicBezTo>
                      <a:pt x="106" y="100"/>
                      <a:pt x="106" y="99"/>
                      <a:pt x="106" y="97"/>
                    </a:cubicBezTo>
                    <a:cubicBezTo>
                      <a:pt x="106" y="96"/>
                      <a:pt x="106" y="95"/>
                      <a:pt x="105" y="94"/>
                    </a:cubicBezTo>
                    <a:cubicBezTo>
                      <a:pt x="103" y="92"/>
                      <a:pt x="102" y="90"/>
                      <a:pt x="102" y="88"/>
                    </a:cubicBezTo>
                    <a:cubicBezTo>
                      <a:pt x="101" y="85"/>
                      <a:pt x="101" y="82"/>
                      <a:pt x="101" y="78"/>
                    </a:cubicBezTo>
                    <a:cubicBezTo>
                      <a:pt x="101" y="66"/>
                      <a:pt x="105" y="49"/>
                      <a:pt x="108" y="35"/>
                    </a:cubicBezTo>
                    <a:cubicBezTo>
                      <a:pt x="110" y="28"/>
                      <a:pt x="112" y="22"/>
                      <a:pt x="113" y="17"/>
                    </a:cubicBezTo>
                    <a:cubicBezTo>
                      <a:pt x="114" y="15"/>
                      <a:pt x="115" y="13"/>
                      <a:pt x="115" y="12"/>
                    </a:cubicBezTo>
                    <a:cubicBezTo>
                      <a:pt x="115" y="11"/>
                      <a:pt x="116" y="10"/>
                      <a:pt x="116" y="10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9"/>
                      <a:pt x="114" y="9"/>
                      <a:pt x="114" y="9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íṣḻiḋé"/>
              <p:cNvSpPr/>
              <p:nvPr/>
            </p:nvSpPr>
            <p:spPr bwMode="auto">
              <a:xfrm>
                <a:off x="2307759" y="5531601"/>
                <a:ext cx="382849" cy="146384"/>
              </a:xfrm>
              <a:custGeom>
                <a:avLst/>
                <a:gdLst>
                  <a:gd name="T0" fmla="*/ 146 w 235"/>
                  <a:gd name="T1" fmla="*/ 85 h 90"/>
                  <a:gd name="T2" fmla="*/ 141 w 235"/>
                  <a:gd name="T3" fmla="*/ 87 h 90"/>
                  <a:gd name="T4" fmla="*/ 149 w 235"/>
                  <a:gd name="T5" fmla="*/ 90 h 90"/>
                  <a:gd name="T6" fmla="*/ 146 w 235"/>
                  <a:gd name="T7" fmla="*/ 85 h 90"/>
                  <a:gd name="T8" fmla="*/ 0 w 235"/>
                  <a:gd name="T9" fmla="*/ 28 h 90"/>
                  <a:gd name="T10" fmla="*/ 0 w 235"/>
                  <a:gd name="T11" fmla="*/ 34 h 90"/>
                  <a:gd name="T12" fmla="*/ 24 w 235"/>
                  <a:gd name="T13" fmla="*/ 40 h 90"/>
                  <a:gd name="T14" fmla="*/ 52 w 235"/>
                  <a:gd name="T15" fmla="*/ 62 h 90"/>
                  <a:gd name="T16" fmla="*/ 138 w 235"/>
                  <a:gd name="T17" fmla="*/ 86 h 90"/>
                  <a:gd name="T18" fmla="*/ 139 w 235"/>
                  <a:gd name="T19" fmla="*/ 80 h 90"/>
                  <a:gd name="T20" fmla="*/ 52 w 235"/>
                  <a:gd name="T21" fmla="*/ 56 h 90"/>
                  <a:gd name="T22" fmla="*/ 24 w 235"/>
                  <a:gd name="T23" fmla="*/ 34 h 90"/>
                  <a:gd name="T24" fmla="*/ 0 w 235"/>
                  <a:gd name="T25" fmla="*/ 28 h 90"/>
                  <a:gd name="T26" fmla="*/ 235 w 235"/>
                  <a:gd name="T27" fmla="*/ 0 h 90"/>
                  <a:gd name="T28" fmla="*/ 202 w 235"/>
                  <a:gd name="T29" fmla="*/ 61 h 90"/>
                  <a:gd name="T30" fmla="*/ 203 w 235"/>
                  <a:gd name="T31" fmla="*/ 66 h 90"/>
                  <a:gd name="T32" fmla="*/ 235 w 235"/>
                  <a:gd name="T33" fmla="*/ 5 h 90"/>
                  <a:gd name="T34" fmla="*/ 235 w 235"/>
                  <a:gd name="T35" fmla="*/ 1 h 90"/>
                  <a:gd name="T36" fmla="*/ 235 w 235"/>
                  <a:gd name="T3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5" h="90">
                    <a:moveTo>
                      <a:pt x="146" y="85"/>
                    </a:moveTo>
                    <a:cubicBezTo>
                      <a:pt x="141" y="87"/>
                      <a:pt x="141" y="87"/>
                      <a:pt x="141" y="87"/>
                    </a:cubicBezTo>
                    <a:cubicBezTo>
                      <a:pt x="144" y="88"/>
                      <a:pt x="146" y="89"/>
                      <a:pt x="149" y="90"/>
                    </a:cubicBezTo>
                    <a:cubicBezTo>
                      <a:pt x="148" y="88"/>
                      <a:pt x="147" y="86"/>
                      <a:pt x="146" y="85"/>
                    </a:cubicBezTo>
                    <a:moveTo>
                      <a:pt x="0" y="28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7" y="38"/>
                      <a:pt x="16" y="40"/>
                      <a:pt x="24" y="40"/>
                    </a:cubicBezTo>
                    <a:cubicBezTo>
                      <a:pt x="38" y="40"/>
                      <a:pt x="52" y="62"/>
                      <a:pt x="52" y="62"/>
                    </a:cubicBezTo>
                    <a:cubicBezTo>
                      <a:pt x="52" y="62"/>
                      <a:pt x="106" y="75"/>
                      <a:pt x="138" y="86"/>
                    </a:cubicBezTo>
                    <a:cubicBezTo>
                      <a:pt x="138" y="84"/>
                      <a:pt x="139" y="82"/>
                      <a:pt x="139" y="80"/>
                    </a:cubicBezTo>
                    <a:cubicBezTo>
                      <a:pt x="107" y="69"/>
                      <a:pt x="52" y="56"/>
                      <a:pt x="52" y="56"/>
                    </a:cubicBezTo>
                    <a:cubicBezTo>
                      <a:pt x="52" y="56"/>
                      <a:pt x="38" y="34"/>
                      <a:pt x="24" y="34"/>
                    </a:cubicBezTo>
                    <a:cubicBezTo>
                      <a:pt x="17" y="34"/>
                      <a:pt x="8" y="31"/>
                      <a:pt x="0" y="28"/>
                    </a:cubicBezTo>
                    <a:moveTo>
                      <a:pt x="235" y="0"/>
                    </a:moveTo>
                    <a:cubicBezTo>
                      <a:pt x="234" y="17"/>
                      <a:pt x="219" y="42"/>
                      <a:pt x="202" y="61"/>
                    </a:cubicBezTo>
                    <a:cubicBezTo>
                      <a:pt x="202" y="62"/>
                      <a:pt x="203" y="63"/>
                      <a:pt x="203" y="66"/>
                    </a:cubicBezTo>
                    <a:cubicBezTo>
                      <a:pt x="220" y="46"/>
                      <a:pt x="235" y="22"/>
                      <a:pt x="235" y="5"/>
                    </a:cubicBezTo>
                    <a:cubicBezTo>
                      <a:pt x="235" y="4"/>
                      <a:pt x="235" y="2"/>
                      <a:pt x="235" y="1"/>
                    </a:cubicBezTo>
                    <a:cubicBezTo>
                      <a:pt x="235" y="0"/>
                      <a:pt x="235" y="0"/>
                      <a:pt x="235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i$ļïdé"/>
              <p:cNvSpPr/>
              <p:nvPr/>
            </p:nvSpPr>
            <p:spPr bwMode="auto">
              <a:xfrm>
                <a:off x="2201591" y="4854377"/>
                <a:ext cx="498669" cy="831651"/>
              </a:xfrm>
              <a:custGeom>
                <a:avLst/>
                <a:gdLst>
                  <a:gd name="T0" fmla="*/ 300 w 306"/>
                  <a:gd name="T1" fmla="*/ 415 h 511"/>
                  <a:gd name="T2" fmla="*/ 267 w 306"/>
                  <a:gd name="T3" fmla="*/ 477 h 511"/>
                  <a:gd name="T4" fmla="*/ 225 w 306"/>
                  <a:gd name="T5" fmla="*/ 505 h 511"/>
                  <a:gd name="T6" fmla="*/ 209 w 306"/>
                  <a:gd name="T7" fmla="*/ 498 h 511"/>
                  <a:gd name="T8" fmla="*/ 117 w 306"/>
                  <a:gd name="T9" fmla="*/ 472 h 511"/>
                  <a:gd name="T10" fmla="*/ 89 w 306"/>
                  <a:gd name="T11" fmla="*/ 450 h 511"/>
                  <a:gd name="T12" fmla="*/ 47 w 306"/>
                  <a:gd name="T13" fmla="*/ 436 h 511"/>
                  <a:gd name="T14" fmla="*/ 47 w 306"/>
                  <a:gd name="T15" fmla="*/ 417 h 511"/>
                  <a:gd name="T16" fmla="*/ 2 w 306"/>
                  <a:gd name="T17" fmla="*/ 425 h 511"/>
                  <a:gd name="T18" fmla="*/ 15 w 306"/>
                  <a:gd name="T19" fmla="*/ 280 h 511"/>
                  <a:gd name="T20" fmla="*/ 23 w 306"/>
                  <a:gd name="T21" fmla="*/ 172 h 511"/>
                  <a:gd name="T22" fmla="*/ 46 w 306"/>
                  <a:gd name="T23" fmla="*/ 65 h 511"/>
                  <a:gd name="T24" fmla="*/ 66 w 306"/>
                  <a:gd name="T25" fmla="*/ 10 h 511"/>
                  <a:gd name="T26" fmla="*/ 160 w 306"/>
                  <a:gd name="T27" fmla="*/ 10 h 511"/>
                  <a:gd name="T28" fmla="*/ 205 w 306"/>
                  <a:gd name="T29" fmla="*/ 14 h 511"/>
                  <a:gd name="T30" fmla="*/ 215 w 306"/>
                  <a:gd name="T31" fmla="*/ 21 h 511"/>
                  <a:gd name="T32" fmla="*/ 217 w 306"/>
                  <a:gd name="T33" fmla="*/ 25 h 511"/>
                  <a:gd name="T34" fmla="*/ 244 w 306"/>
                  <a:gd name="T35" fmla="*/ 81 h 511"/>
                  <a:gd name="T36" fmla="*/ 306 w 306"/>
                  <a:gd name="T37" fmla="*/ 239 h 511"/>
                  <a:gd name="T38" fmla="*/ 293 w 306"/>
                  <a:gd name="T39" fmla="*/ 287 h 511"/>
                  <a:gd name="T40" fmla="*/ 300 w 306"/>
                  <a:gd name="T41" fmla="*/ 41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6" h="511">
                    <a:moveTo>
                      <a:pt x="300" y="415"/>
                    </a:moveTo>
                    <a:cubicBezTo>
                      <a:pt x="299" y="432"/>
                      <a:pt x="284" y="458"/>
                      <a:pt x="267" y="477"/>
                    </a:cubicBezTo>
                    <a:cubicBezTo>
                      <a:pt x="250" y="497"/>
                      <a:pt x="232" y="511"/>
                      <a:pt x="225" y="505"/>
                    </a:cubicBezTo>
                    <a:cubicBezTo>
                      <a:pt x="220" y="502"/>
                      <a:pt x="214" y="499"/>
                      <a:pt x="209" y="498"/>
                    </a:cubicBezTo>
                    <a:cubicBezTo>
                      <a:pt x="178" y="486"/>
                      <a:pt x="117" y="472"/>
                      <a:pt x="117" y="472"/>
                    </a:cubicBezTo>
                    <a:cubicBezTo>
                      <a:pt x="117" y="472"/>
                      <a:pt x="103" y="450"/>
                      <a:pt x="89" y="450"/>
                    </a:cubicBezTo>
                    <a:cubicBezTo>
                      <a:pt x="74" y="450"/>
                      <a:pt x="47" y="436"/>
                      <a:pt x="47" y="436"/>
                    </a:cubicBezTo>
                    <a:cubicBezTo>
                      <a:pt x="47" y="436"/>
                      <a:pt x="49" y="432"/>
                      <a:pt x="47" y="417"/>
                    </a:cubicBezTo>
                    <a:cubicBezTo>
                      <a:pt x="44" y="403"/>
                      <a:pt x="2" y="425"/>
                      <a:pt x="2" y="425"/>
                    </a:cubicBezTo>
                    <a:cubicBezTo>
                      <a:pt x="2" y="425"/>
                      <a:pt x="0" y="328"/>
                      <a:pt x="15" y="280"/>
                    </a:cubicBezTo>
                    <a:cubicBezTo>
                      <a:pt x="30" y="233"/>
                      <a:pt x="23" y="172"/>
                      <a:pt x="23" y="172"/>
                    </a:cubicBezTo>
                    <a:cubicBezTo>
                      <a:pt x="23" y="172"/>
                      <a:pt x="34" y="113"/>
                      <a:pt x="46" y="65"/>
                    </a:cubicBezTo>
                    <a:cubicBezTo>
                      <a:pt x="53" y="37"/>
                      <a:pt x="60" y="13"/>
                      <a:pt x="66" y="10"/>
                    </a:cubicBezTo>
                    <a:cubicBezTo>
                      <a:pt x="81" y="0"/>
                      <a:pt x="160" y="10"/>
                      <a:pt x="160" y="10"/>
                    </a:cubicBezTo>
                    <a:cubicBezTo>
                      <a:pt x="160" y="10"/>
                      <a:pt x="193" y="10"/>
                      <a:pt x="205" y="14"/>
                    </a:cubicBezTo>
                    <a:cubicBezTo>
                      <a:pt x="209" y="15"/>
                      <a:pt x="213" y="18"/>
                      <a:pt x="215" y="21"/>
                    </a:cubicBezTo>
                    <a:cubicBezTo>
                      <a:pt x="216" y="22"/>
                      <a:pt x="216" y="23"/>
                      <a:pt x="217" y="25"/>
                    </a:cubicBezTo>
                    <a:cubicBezTo>
                      <a:pt x="226" y="38"/>
                      <a:pt x="235" y="61"/>
                      <a:pt x="244" y="81"/>
                    </a:cubicBezTo>
                    <a:cubicBezTo>
                      <a:pt x="256" y="112"/>
                      <a:pt x="306" y="239"/>
                      <a:pt x="306" y="239"/>
                    </a:cubicBezTo>
                    <a:cubicBezTo>
                      <a:pt x="306" y="239"/>
                      <a:pt x="304" y="248"/>
                      <a:pt x="293" y="287"/>
                    </a:cubicBezTo>
                    <a:cubicBezTo>
                      <a:pt x="282" y="326"/>
                      <a:pt x="301" y="382"/>
                      <a:pt x="300" y="415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iṥlíḋê"/>
              <p:cNvSpPr/>
              <p:nvPr/>
            </p:nvSpPr>
            <p:spPr bwMode="auto">
              <a:xfrm>
                <a:off x="2542616" y="5594338"/>
                <a:ext cx="130298" cy="159253"/>
              </a:xfrm>
              <a:custGeom>
                <a:avLst/>
                <a:gdLst>
                  <a:gd name="T0" fmla="*/ 34 w 80"/>
                  <a:gd name="T1" fmla="*/ 0 h 98"/>
                  <a:gd name="T2" fmla="*/ 58 w 80"/>
                  <a:gd name="T3" fmla="*/ 23 h 98"/>
                  <a:gd name="T4" fmla="*/ 52 w 80"/>
                  <a:gd name="T5" fmla="*/ 92 h 98"/>
                  <a:gd name="T6" fmla="*/ 0 w 80"/>
                  <a:gd name="T7" fmla="*/ 44 h 98"/>
                  <a:gd name="T8" fmla="*/ 34 w 80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8">
                    <a:moveTo>
                      <a:pt x="34" y="0"/>
                    </a:move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80" y="98"/>
                      <a:pt x="52" y="92"/>
                    </a:cubicBezTo>
                    <a:cubicBezTo>
                      <a:pt x="23" y="85"/>
                      <a:pt x="0" y="44"/>
                      <a:pt x="0" y="44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iŝlïdê"/>
              <p:cNvSpPr/>
              <p:nvPr/>
            </p:nvSpPr>
            <p:spPr bwMode="auto">
              <a:xfrm>
                <a:off x="2552268" y="4905853"/>
                <a:ext cx="143167" cy="347460"/>
              </a:xfrm>
              <a:custGeom>
                <a:avLst/>
                <a:gdLst>
                  <a:gd name="T0" fmla="*/ 0 w 88"/>
                  <a:gd name="T1" fmla="*/ 0 h 214"/>
                  <a:gd name="T2" fmla="*/ 7 w 88"/>
                  <a:gd name="T3" fmla="*/ 43 h 214"/>
                  <a:gd name="T4" fmla="*/ 18 w 88"/>
                  <a:gd name="T5" fmla="*/ 135 h 214"/>
                  <a:gd name="T6" fmla="*/ 88 w 88"/>
                  <a:gd name="T7" fmla="*/ 214 h 214"/>
                  <a:gd name="T8" fmla="*/ 27 w 88"/>
                  <a:gd name="T9" fmla="*/ 57 h 214"/>
                  <a:gd name="T10" fmla="*/ 0 w 88"/>
                  <a:gd name="T1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14">
                    <a:moveTo>
                      <a:pt x="0" y="0"/>
                    </a:moveTo>
                    <a:cubicBezTo>
                      <a:pt x="1" y="16"/>
                      <a:pt x="3" y="35"/>
                      <a:pt x="7" y="43"/>
                    </a:cubicBezTo>
                    <a:cubicBezTo>
                      <a:pt x="14" y="58"/>
                      <a:pt x="18" y="135"/>
                      <a:pt x="18" y="135"/>
                    </a:cubicBezTo>
                    <a:cubicBezTo>
                      <a:pt x="18" y="135"/>
                      <a:pt x="32" y="214"/>
                      <a:pt x="88" y="214"/>
                    </a:cubicBezTo>
                    <a:cubicBezTo>
                      <a:pt x="88" y="214"/>
                      <a:pt x="39" y="87"/>
                      <a:pt x="27" y="57"/>
                    </a:cubicBezTo>
                    <a:cubicBezTo>
                      <a:pt x="18" y="36"/>
                      <a:pt x="9" y="13"/>
                      <a:pt x="0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ísḷîďè"/>
              <p:cNvSpPr/>
              <p:nvPr/>
            </p:nvSpPr>
            <p:spPr bwMode="auto">
              <a:xfrm>
                <a:off x="2555485" y="4894592"/>
                <a:ext cx="143167" cy="350677"/>
              </a:xfrm>
              <a:custGeom>
                <a:avLst/>
                <a:gdLst>
                  <a:gd name="T0" fmla="*/ 88 w 88"/>
                  <a:gd name="T1" fmla="*/ 215 h 215"/>
                  <a:gd name="T2" fmla="*/ 18 w 88"/>
                  <a:gd name="T3" fmla="*/ 136 h 215"/>
                  <a:gd name="T4" fmla="*/ 7 w 88"/>
                  <a:gd name="T5" fmla="*/ 44 h 215"/>
                  <a:gd name="T6" fmla="*/ 0 w 88"/>
                  <a:gd name="T7" fmla="*/ 0 h 215"/>
                  <a:gd name="T8" fmla="*/ 27 w 88"/>
                  <a:gd name="T9" fmla="*/ 57 h 215"/>
                  <a:gd name="T10" fmla="*/ 88 w 88"/>
                  <a:gd name="T11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215">
                    <a:moveTo>
                      <a:pt x="88" y="215"/>
                    </a:moveTo>
                    <a:cubicBezTo>
                      <a:pt x="32" y="214"/>
                      <a:pt x="18" y="136"/>
                      <a:pt x="18" y="136"/>
                    </a:cubicBezTo>
                    <a:cubicBezTo>
                      <a:pt x="18" y="136"/>
                      <a:pt x="14" y="58"/>
                      <a:pt x="7" y="44"/>
                    </a:cubicBezTo>
                    <a:cubicBezTo>
                      <a:pt x="3" y="36"/>
                      <a:pt x="1" y="16"/>
                      <a:pt x="0" y="0"/>
                    </a:cubicBezTo>
                    <a:cubicBezTo>
                      <a:pt x="9" y="13"/>
                      <a:pt x="18" y="36"/>
                      <a:pt x="27" y="57"/>
                    </a:cubicBezTo>
                    <a:cubicBezTo>
                      <a:pt x="39" y="87"/>
                      <a:pt x="88" y="215"/>
                      <a:pt x="88" y="215"/>
                    </a:cubicBezTo>
                    <a:close/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ṥļíḋè"/>
              <p:cNvSpPr/>
              <p:nvPr/>
            </p:nvSpPr>
            <p:spPr bwMode="auto">
              <a:xfrm>
                <a:off x="2531356" y="5671551"/>
                <a:ext cx="6434" cy="3217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1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Sľîḑè"/>
              <p:cNvSpPr/>
              <p:nvPr/>
            </p:nvSpPr>
            <p:spPr bwMode="auto">
              <a:xfrm>
                <a:off x="2532965" y="5661899"/>
                <a:ext cx="12869" cy="11261"/>
              </a:xfrm>
              <a:custGeom>
                <a:avLst/>
                <a:gdLst>
                  <a:gd name="T0" fmla="*/ 1 w 8"/>
                  <a:gd name="T1" fmla="*/ 0 h 7"/>
                  <a:gd name="T2" fmla="*/ 0 w 8"/>
                  <a:gd name="T3" fmla="*/ 6 h 7"/>
                  <a:gd name="T4" fmla="*/ 3 w 8"/>
                  <a:gd name="T5" fmla="*/ 7 h 7"/>
                  <a:gd name="T6" fmla="*/ 8 w 8"/>
                  <a:gd name="T7" fmla="*/ 5 h 7"/>
                  <a:gd name="T8" fmla="*/ 6 w 8"/>
                  <a:gd name="T9" fmla="*/ 2 h 7"/>
                  <a:gd name="T10" fmla="*/ 6 w 8"/>
                  <a:gd name="T11" fmla="*/ 2 h 7"/>
                  <a:gd name="T12" fmla="*/ 6 w 8"/>
                  <a:gd name="T13" fmla="*/ 2 h 7"/>
                  <a:gd name="T14" fmla="*/ 6 w 8"/>
                  <a:gd name="T15" fmla="*/ 2 h 7"/>
                  <a:gd name="T16" fmla="*/ 6 w 8"/>
                  <a:gd name="T17" fmla="*/ 2 h 7"/>
                  <a:gd name="T18" fmla="*/ 6 w 8"/>
                  <a:gd name="T19" fmla="*/ 2 h 7"/>
                  <a:gd name="T20" fmla="*/ 1 w 8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7">
                    <a:moveTo>
                      <a:pt x="1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1" y="6"/>
                      <a:pt x="2" y="7"/>
                      <a:pt x="3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0"/>
                      <a:pt x="1" y="0"/>
                    </a:cubicBezTo>
                  </a:path>
                </a:pathLst>
              </a:custGeom>
              <a:solidFill>
                <a:srgbClr val="373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ṥḻîdê"/>
              <p:cNvSpPr/>
              <p:nvPr/>
            </p:nvSpPr>
            <p:spPr bwMode="auto">
              <a:xfrm>
                <a:off x="2412319" y="4905853"/>
                <a:ext cx="136732" cy="759264"/>
              </a:xfrm>
              <a:custGeom>
                <a:avLst/>
                <a:gdLst>
                  <a:gd name="T0" fmla="*/ 45 w 84"/>
                  <a:gd name="T1" fmla="*/ 0 h 467"/>
                  <a:gd name="T2" fmla="*/ 33 w 84"/>
                  <a:gd name="T3" fmla="*/ 15 h 467"/>
                  <a:gd name="T4" fmla="*/ 5 w 84"/>
                  <a:gd name="T5" fmla="*/ 117 h 467"/>
                  <a:gd name="T6" fmla="*/ 0 w 84"/>
                  <a:gd name="T7" fmla="*/ 240 h 467"/>
                  <a:gd name="T8" fmla="*/ 9 w 84"/>
                  <a:gd name="T9" fmla="*/ 266 h 467"/>
                  <a:gd name="T10" fmla="*/ 25 w 84"/>
                  <a:gd name="T11" fmla="*/ 302 h 467"/>
                  <a:gd name="T12" fmla="*/ 44 w 84"/>
                  <a:gd name="T13" fmla="*/ 362 h 467"/>
                  <a:gd name="T14" fmla="*/ 58 w 84"/>
                  <a:gd name="T15" fmla="*/ 405 h 467"/>
                  <a:gd name="T16" fmla="*/ 69 w 84"/>
                  <a:gd name="T17" fmla="*/ 445 h 467"/>
                  <a:gd name="T18" fmla="*/ 75 w 84"/>
                  <a:gd name="T19" fmla="*/ 465 h 467"/>
                  <a:gd name="T20" fmla="*/ 80 w 84"/>
                  <a:gd name="T21" fmla="*/ 467 h 467"/>
                  <a:gd name="T22" fmla="*/ 75 w 84"/>
                  <a:gd name="T23" fmla="*/ 438 h 467"/>
                  <a:gd name="T24" fmla="*/ 64 w 84"/>
                  <a:gd name="T25" fmla="*/ 399 h 467"/>
                  <a:gd name="T26" fmla="*/ 50 w 84"/>
                  <a:gd name="T27" fmla="*/ 356 h 467"/>
                  <a:gd name="T28" fmla="*/ 31 w 84"/>
                  <a:gd name="T29" fmla="*/ 295 h 467"/>
                  <a:gd name="T30" fmla="*/ 15 w 84"/>
                  <a:gd name="T31" fmla="*/ 260 h 467"/>
                  <a:gd name="T32" fmla="*/ 7 w 84"/>
                  <a:gd name="T33" fmla="*/ 234 h 467"/>
                  <a:gd name="T34" fmla="*/ 11 w 84"/>
                  <a:gd name="T35" fmla="*/ 110 h 467"/>
                  <a:gd name="T36" fmla="*/ 39 w 84"/>
                  <a:gd name="T37" fmla="*/ 9 h 467"/>
                  <a:gd name="T38" fmla="*/ 45 w 84"/>
                  <a:gd name="T39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467">
                    <a:moveTo>
                      <a:pt x="45" y="0"/>
                    </a:moveTo>
                    <a:cubicBezTo>
                      <a:pt x="41" y="3"/>
                      <a:pt x="37" y="8"/>
                      <a:pt x="33" y="15"/>
                    </a:cubicBezTo>
                    <a:cubicBezTo>
                      <a:pt x="6" y="60"/>
                      <a:pt x="5" y="117"/>
                      <a:pt x="5" y="117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9" y="257"/>
                      <a:pt x="9" y="266"/>
                    </a:cubicBezTo>
                    <a:cubicBezTo>
                      <a:pt x="8" y="275"/>
                      <a:pt x="25" y="302"/>
                      <a:pt x="25" y="302"/>
                    </a:cubicBezTo>
                    <a:cubicBezTo>
                      <a:pt x="25" y="302"/>
                      <a:pt x="29" y="354"/>
                      <a:pt x="44" y="362"/>
                    </a:cubicBezTo>
                    <a:cubicBezTo>
                      <a:pt x="58" y="405"/>
                      <a:pt x="58" y="405"/>
                      <a:pt x="58" y="405"/>
                    </a:cubicBezTo>
                    <a:cubicBezTo>
                      <a:pt x="58" y="405"/>
                      <a:pt x="59" y="433"/>
                      <a:pt x="69" y="445"/>
                    </a:cubicBezTo>
                    <a:cubicBezTo>
                      <a:pt x="74" y="451"/>
                      <a:pt x="75" y="459"/>
                      <a:pt x="75" y="465"/>
                    </a:cubicBezTo>
                    <a:cubicBezTo>
                      <a:pt x="76" y="465"/>
                      <a:pt x="78" y="466"/>
                      <a:pt x="80" y="467"/>
                    </a:cubicBezTo>
                    <a:cubicBezTo>
                      <a:pt x="80" y="465"/>
                      <a:pt x="84" y="449"/>
                      <a:pt x="75" y="438"/>
                    </a:cubicBezTo>
                    <a:cubicBezTo>
                      <a:pt x="65" y="427"/>
                      <a:pt x="64" y="399"/>
                      <a:pt x="64" y="399"/>
                    </a:cubicBezTo>
                    <a:cubicBezTo>
                      <a:pt x="50" y="356"/>
                      <a:pt x="50" y="356"/>
                      <a:pt x="50" y="356"/>
                    </a:cubicBezTo>
                    <a:cubicBezTo>
                      <a:pt x="35" y="347"/>
                      <a:pt x="31" y="295"/>
                      <a:pt x="31" y="295"/>
                    </a:cubicBezTo>
                    <a:cubicBezTo>
                      <a:pt x="31" y="295"/>
                      <a:pt x="14" y="269"/>
                      <a:pt x="15" y="260"/>
                    </a:cubicBezTo>
                    <a:cubicBezTo>
                      <a:pt x="15" y="251"/>
                      <a:pt x="7" y="234"/>
                      <a:pt x="7" y="234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11" y="110"/>
                      <a:pt x="12" y="54"/>
                      <a:pt x="39" y="9"/>
                    </a:cubicBezTo>
                    <a:cubicBezTo>
                      <a:pt x="41" y="5"/>
                      <a:pt x="43" y="2"/>
                      <a:pt x="45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ṩḻiḍé"/>
              <p:cNvSpPr/>
              <p:nvPr/>
            </p:nvSpPr>
            <p:spPr bwMode="auto">
              <a:xfrm>
                <a:off x="2542616" y="5636161"/>
                <a:ext cx="85257" cy="33781"/>
              </a:xfrm>
              <a:custGeom>
                <a:avLst/>
                <a:gdLst>
                  <a:gd name="T0" fmla="*/ 0 w 52"/>
                  <a:gd name="T1" fmla="*/ 18 h 21"/>
                  <a:gd name="T2" fmla="*/ 0 w 52"/>
                  <a:gd name="T3" fmla="*/ 18 h 21"/>
                  <a:gd name="T4" fmla="*/ 0 w 52"/>
                  <a:gd name="T5" fmla="*/ 18 h 21"/>
                  <a:gd name="T6" fmla="*/ 0 w 52"/>
                  <a:gd name="T7" fmla="*/ 18 h 21"/>
                  <a:gd name="T8" fmla="*/ 52 w 52"/>
                  <a:gd name="T9" fmla="*/ 4 h 21"/>
                  <a:gd name="T10" fmla="*/ 52 w 52"/>
                  <a:gd name="T11" fmla="*/ 4 h 21"/>
                  <a:gd name="T12" fmla="*/ 52 w 52"/>
                  <a:gd name="T13" fmla="*/ 4 h 21"/>
                  <a:gd name="T14" fmla="*/ 49 w 52"/>
                  <a:gd name="T15" fmla="*/ 0 h 21"/>
                  <a:gd name="T16" fmla="*/ 0 w 52"/>
                  <a:gd name="T17" fmla="*/ 18 h 21"/>
                  <a:gd name="T18" fmla="*/ 2 w 52"/>
                  <a:gd name="T19" fmla="*/ 21 h 21"/>
                  <a:gd name="T20" fmla="*/ 52 w 52"/>
                  <a:gd name="T21" fmla="*/ 4 h 21"/>
                  <a:gd name="T22" fmla="*/ 51 w 52"/>
                  <a:gd name="T23" fmla="*/ 4 h 21"/>
                  <a:gd name="T24" fmla="*/ 49 w 52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1"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52" y="4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moveTo>
                      <a:pt x="49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9"/>
                      <a:pt x="2" y="21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1" y="4"/>
                    </a:cubicBezTo>
                    <a:cubicBezTo>
                      <a:pt x="50" y="4"/>
                      <a:pt x="49" y="3"/>
                      <a:pt x="49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íṩľiḑe"/>
              <p:cNvSpPr/>
              <p:nvPr/>
            </p:nvSpPr>
            <p:spPr bwMode="auto">
              <a:xfrm>
                <a:off x="2423579" y="4846334"/>
                <a:ext cx="225205" cy="818783"/>
              </a:xfrm>
              <a:custGeom>
                <a:avLst/>
                <a:gdLst>
                  <a:gd name="T0" fmla="*/ 75 w 138"/>
                  <a:gd name="T1" fmla="*/ 45 h 503"/>
                  <a:gd name="T2" fmla="*/ 32 w 138"/>
                  <a:gd name="T3" fmla="*/ 45 h 503"/>
                  <a:gd name="T4" fmla="*/ 4 w 138"/>
                  <a:gd name="T5" fmla="*/ 146 h 503"/>
                  <a:gd name="T6" fmla="*/ 0 w 138"/>
                  <a:gd name="T7" fmla="*/ 270 h 503"/>
                  <a:gd name="T8" fmla="*/ 8 w 138"/>
                  <a:gd name="T9" fmla="*/ 296 h 503"/>
                  <a:gd name="T10" fmla="*/ 24 w 138"/>
                  <a:gd name="T11" fmla="*/ 331 h 503"/>
                  <a:gd name="T12" fmla="*/ 43 w 138"/>
                  <a:gd name="T13" fmla="*/ 392 h 503"/>
                  <a:gd name="T14" fmla="*/ 57 w 138"/>
                  <a:gd name="T15" fmla="*/ 435 h 503"/>
                  <a:gd name="T16" fmla="*/ 68 w 138"/>
                  <a:gd name="T17" fmla="*/ 474 h 503"/>
                  <a:gd name="T18" fmla="*/ 73 w 138"/>
                  <a:gd name="T19" fmla="*/ 503 h 503"/>
                  <a:gd name="T20" fmla="*/ 131 w 138"/>
                  <a:gd name="T21" fmla="*/ 482 h 503"/>
                  <a:gd name="T22" fmla="*/ 131 w 138"/>
                  <a:gd name="T23" fmla="*/ 467 h 503"/>
                  <a:gd name="T24" fmla="*/ 127 w 138"/>
                  <a:gd name="T25" fmla="*/ 426 h 503"/>
                  <a:gd name="T26" fmla="*/ 85 w 138"/>
                  <a:gd name="T27" fmla="*/ 333 h 503"/>
                  <a:gd name="T28" fmla="*/ 76 w 138"/>
                  <a:gd name="T29" fmla="*/ 293 h 503"/>
                  <a:gd name="T30" fmla="*/ 80 w 138"/>
                  <a:gd name="T31" fmla="*/ 110 h 503"/>
                  <a:gd name="T32" fmla="*/ 75 w 138"/>
                  <a:gd name="T33" fmla="*/ 45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8" h="503">
                    <a:moveTo>
                      <a:pt x="75" y="45"/>
                    </a:moveTo>
                    <a:cubicBezTo>
                      <a:pt x="75" y="45"/>
                      <a:pt x="59" y="0"/>
                      <a:pt x="32" y="45"/>
                    </a:cubicBezTo>
                    <a:cubicBezTo>
                      <a:pt x="5" y="90"/>
                      <a:pt x="4" y="146"/>
                      <a:pt x="4" y="146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0" y="270"/>
                      <a:pt x="8" y="287"/>
                      <a:pt x="8" y="296"/>
                    </a:cubicBezTo>
                    <a:cubicBezTo>
                      <a:pt x="7" y="305"/>
                      <a:pt x="24" y="331"/>
                      <a:pt x="24" y="331"/>
                    </a:cubicBezTo>
                    <a:cubicBezTo>
                      <a:pt x="24" y="331"/>
                      <a:pt x="28" y="383"/>
                      <a:pt x="43" y="392"/>
                    </a:cubicBezTo>
                    <a:cubicBezTo>
                      <a:pt x="57" y="435"/>
                      <a:pt x="57" y="435"/>
                      <a:pt x="57" y="435"/>
                    </a:cubicBezTo>
                    <a:cubicBezTo>
                      <a:pt x="57" y="435"/>
                      <a:pt x="58" y="463"/>
                      <a:pt x="68" y="474"/>
                    </a:cubicBezTo>
                    <a:cubicBezTo>
                      <a:pt x="78" y="486"/>
                      <a:pt x="73" y="503"/>
                      <a:pt x="73" y="503"/>
                    </a:cubicBezTo>
                    <a:cubicBezTo>
                      <a:pt x="131" y="482"/>
                      <a:pt x="131" y="482"/>
                      <a:pt x="131" y="482"/>
                    </a:cubicBezTo>
                    <a:cubicBezTo>
                      <a:pt x="131" y="482"/>
                      <a:pt x="124" y="485"/>
                      <a:pt x="131" y="467"/>
                    </a:cubicBezTo>
                    <a:cubicBezTo>
                      <a:pt x="138" y="449"/>
                      <a:pt x="127" y="426"/>
                      <a:pt x="127" y="426"/>
                    </a:cubicBezTo>
                    <a:cubicBezTo>
                      <a:pt x="127" y="426"/>
                      <a:pt x="90" y="345"/>
                      <a:pt x="85" y="333"/>
                    </a:cubicBezTo>
                    <a:cubicBezTo>
                      <a:pt x="80" y="321"/>
                      <a:pt x="74" y="307"/>
                      <a:pt x="76" y="293"/>
                    </a:cubicBezTo>
                    <a:cubicBezTo>
                      <a:pt x="79" y="279"/>
                      <a:pt x="77" y="133"/>
                      <a:pt x="80" y="110"/>
                    </a:cubicBezTo>
                    <a:cubicBezTo>
                      <a:pt x="84" y="88"/>
                      <a:pt x="75" y="45"/>
                      <a:pt x="75" y="45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ïṩlíḓé"/>
              <p:cNvSpPr/>
              <p:nvPr/>
            </p:nvSpPr>
            <p:spPr bwMode="auto">
              <a:xfrm>
                <a:off x="2537791" y="5547687"/>
                <a:ext cx="40216" cy="14478"/>
              </a:xfrm>
              <a:custGeom>
                <a:avLst/>
                <a:gdLst>
                  <a:gd name="T0" fmla="*/ 0 w 25"/>
                  <a:gd name="T1" fmla="*/ 0 h 9"/>
                  <a:gd name="T2" fmla="*/ 3 w 25"/>
                  <a:gd name="T3" fmla="*/ 3 h 9"/>
                  <a:gd name="T4" fmla="*/ 9 w 25"/>
                  <a:gd name="T5" fmla="*/ 6 h 9"/>
                  <a:gd name="T6" fmla="*/ 13 w 25"/>
                  <a:gd name="T7" fmla="*/ 8 h 9"/>
                  <a:gd name="T8" fmla="*/ 17 w 25"/>
                  <a:gd name="T9" fmla="*/ 9 h 9"/>
                  <a:gd name="T10" fmla="*/ 17 w 25"/>
                  <a:gd name="T11" fmla="*/ 9 h 9"/>
                  <a:gd name="T12" fmla="*/ 25 w 25"/>
                  <a:gd name="T13" fmla="*/ 9 h 9"/>
                  <a:gd name="T14" fmla="*/ 19 w 25"/>
                  <a:gd name="T15" fmla="*/ 7 h 9"/>
                  <a:gd name="T16" fmla="*/ 14 w 25"/>
                  <a:gd name="T17" fmla="*/ 3 h 9"/>
                  <a:gd name="T18" fmla="*/ 6 w 25"/>
                  <a:gd name="T19" fmla="*/ 1 h 9"/>
                  <a:gd name="T20" fmla="*/ 0 w 2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">
                    <a:moveTo>
                      <a:pt x="0" y="0"/>
                    </a:moveTo>
                    <a:cubicBezTo>
                      <a:pt x="0" y="2"/>
                      <a:pt x="2" y="2"/>
                      <a:pt x="3" y="3"/>
                    </a:cubicBezTo>
                    <a:cubicBezTo>
                      <a:pt x="5" y="3"/>
                      <a:pt x="7" y="4"/>
                      <a:pt x="9" y="6"/>
                    </a:cubicBezTo>
                    <a:cubicBezTo>
                      <a:pt x="10" y="7"/>
                      <a:pt x="11" y="8"/>
                      <a:pt x="13" y="8"/>
                    </a:cubicBezTo>
                    <a:cubicBezTo>
                      <a:pt x="14" y="9"/>
                      <a:pt x="15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0" y="9"/>
                      <a:pt x="23" y="9"/>
                      <a:pt x="25" y="9"/>
                    </a:cubicBezTo>
                    <a:cubicBezTo>
                      <a:pt x="23" y="9"/>
                      <a:pt x="21" y="8"/>
                      <a:pt x="19" y="7"/>
                    </a:cubicBezTo>
                    <a:cubicBezTo>
                      <a:pt x="17" y="6"/>
                      <a:pt x="15" y="4"/>
                      <a:pt x="14" y="3"/>
                    </a:cubicBezTo>
                    <a:cubicBezTo>
                      <a:pt x="11" y="2"/>
                      <a:pt x="9" y="2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iṣlïdè"/>
              <p:cNvSpPr/>
              <p:nvPr/>
            </p:nvSpPr>
            <p:spPr bwMode="auto">
              <a:xfrm>
                <a:off x="2565137" y="5576642"/>
                <a:ext cx="49867" cy="12869"/>
              </a:xfrm>
              <a:custGeom>
                <a:avLst/>
                <a:gdLst>
                  <a:gd name="T0" fmla="*/ 21 w 30"/>
                  <a:gd name="T1" fmla="*/ 0 h 7"/>
                  <a:gd name="T2" fmla="*/ 19 w 30"/>
                  <a:gd name="T3" fmla="*/ 0 h 7"/>
                  <a:gd name="T4" fmla="*/ 12 w 30"/>
                  <a:gd name="T5" fmla="*/ 1 h 7"/>
                  <a:gd name="T6" fmla="*/ 11 w 30"/>
                  <a:gd name="T7" fmla="*/ 1 h 7"/>
                  <a:gd name="T8" fmla="*/ 10 w 30"/>
                  <a:gd name="T9" fmla="*/ 1 h 7"/>
                  <a:gd name="T10" fmla="*/ 8 w 30"/>
                  <a:gd name="T11" fmla="*/ 1 h 7"/>
                  <a:gd name="T12" fmla="*/ 0 w 30"/>
                  <a:gd name="T13" fmla="*/ 5 h 7"/>
                  <a:gd name="T14" fmla="*/ 2 w 30"/>
                  <a:gd name="T15" fmla="*/ 7 h 7"/>
                  <a:gd name="T16" fmla="*/ 8 w 30"/>
                  <a:gd name="T17" fmla="*/ 4 h 7"/>
                  <a:gd name="T18" fmla="*/ 10 w 30"/>
                  <a:gd name="T19" fmla="*/ 3 h 7"/>
                  <a:gd name="T20" fmla="*/ 13 w 30"/>
                  <a:gd name="T21" fmla="*/ 4 h 7"/>
                  <a:gd name="T22" fmla="*/ 16 w 30"/>
                  <a:gd name="T23" fmla="*/ 4 h 7"/>
                  <a:gd name="T24" fmla="*/ 30 w 30"/>
                  <a:gd name="T25" fmla="*/ 1 h 7"/>
                  <a:gd name="T26" fmla="*/ 21 w 30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7">
                    <a:moveTo>
                      <a:pt x="21" y="0"/>
                    </a:moveTo>
                    <a:cubicBezTo>
                      <a:pt x="21" y="0"/>
                      <a:pt x="20" y="0"/>
                      <a:pt x="19" y="0"/>
                    </a:cubicBezTo>
                    <a:cubicBezTo>
                      <a:pt x="17" y="0"/>
                      <a:pt x="14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4" y="1"/>
                      <a:pt x="0" y="1"/>
                      <a:pt x="0" y="5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3" y="7"/>
                      <a:pt x="6" y="4"/>
                      <a:pt x="8" y="4"/>
                    </a:cubicBezTo>
                    <a:cubicBezTo>
                      <a:pt x="9" y="4"/>
                      <a:pt x="9" y="3"/>
                      <a:pt x="10" y="3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21" y="4"/>
                      <a:pt x="26" y="3"/>
                      <a:pt x="30" y="1"/>
                    </a:cubicBezTo>
                    <a:cubicBezTo>
                      <a:pt x="27" y="0"/>
                      <a:pt x="24" y="0"/>
                      <a:pt x="21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îṡ1ïḋé"/>
              <p:cNvSpPr/>
              <p:nvPr/>
            </p:nvSpPr>
            <p:spPr bwMode="auto">
              <a:xfrm>
                <a:off x="2277196" y="4878506"/>
                <a:ext cx="217163" cy="86865"/>
              </a:xfrm>
              <a:custGeom>
                <a:avLst/>
                <a:gdLst>
                  <a:gd name="T0" fmla="*/ 91 w 133"/>
                  <a:gd name="T1" fmla="*/ 0 h 53"/>
                  <a:gd name="T2" fmla="*/ 84 w 133"/>
                  <a:gd name="T3" fmla="*/ 0 h 53"/>
                  <a:gd name="T4" fmla="*/ 67 w 133"/>
                  <a:gd name="T5" fmla="*/ 9 h 53"/>
                  <a:gd name="T6" fmla="*/ 48 w 133"/>
                  <a:gd name="T7" fmla="*/ 39 h 53"/>
                  <a:gd name="T8" fmla="*/ 29 w 133"/>
                  <a:gd name="T9" fmla="*/ 48 h 53"/>
                  <a:gd name="T10" fmla="*/ 18 w 133"/>
                  <a:gd name="T11" fmla="*/ 49 h 53"/>
                  <a:gd name="T12" fmla="*/ 2 w 133"/>
                  <a:gd name="T13" fmla="*/ 47 h 53"/>
                  <a:gd name="T14" fmla="*/ 1 w 133"/>
                  <a:gd name="T15" fmla="*/ 47 h 53"/>
                  <a:gd name="T16" fmla="*/ 0 w 133"/>
                  <a:gd name="T17" fmla="*/ 51 h 53"/>
                  <a:gd name="T18" fmla="*/ 4 w 133"/>
                  <a:gd name="T19" fmla="*/ 51 h 53"/>
                  <a:gd name="T20" fmla="*/ 20 w 133"/>
                  <a:gd name="T21" fmla="*/ 53 h 53"/>
                  <a:gd name="T22" fmla="*/ 48 w 133"/>
                  <a:gd name="T23" fmla="*/ 43 h 53"/>
                  <a:gd name="T24" fmla="*/ 67 w 133"/>
                  <a:gd name="T25" fmla="*/ 13 h 53"/>
                  <a:gd name="T26" fmla="*/ 92 w 133"/>
                  <a:gd name="T27" fmla="*/ 4 h 53"/>
                  <a:gd name="T28" fmla="*/ 105 w 133"/>
                  <a:gd name="T29" fmla="*/ 5 h 53"/>
                  <a:gd name="T30" fmla="*/ 130 w 133"/>
                  <a:gd name="T31" fmla="*/ 14 h 53"/>
                  <a:gd name="T32" fmla="*/ 133 w 133"/>
                  <a:gd name="T33" fmla="*/ 11 h 53"/>
                  <a:gd name="T34" fmla="*/ 103 w 133"/>
                  <a:gd name="T35" fmla="*/ 1 h 53"/>
                  <a:gd name="T36" fmla="*/ 91 w 133"/>
                  <a:gd name="T3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53">
                    <a:moveTo>
                      <a:pt x="91" y="0"/>
                    </a:moveTo>
                    <a:cubicBezTo>
                      <a:pt x="88" y="0"/>
                      <a:pt x="86" y="0"/>
                      <a:pt x="84" y="0"/>
                    </a:cubicBezTo>
                    <a:cubicBezTo>
                      <a:pt x="77" y="1"/>
                      <a:pt x="71" y="4"/>
                      <a:pt x="67" y="9"/>
                    </a:cubicBezTo>
                    <a:cubicBezTo>
                      <a:pt x="58" y="17"/>
                      <a:pt x="56" y="30"/>
                      <a:pt x="48" y="39"/>
                    </a:cubicBezTo>
                    <a:cubicBezTo>
                      <a:pt x="43" y="44"/>
                      <a:pt x="36" y="46"/>
                      <a:pt x="29" y="48"/>
                    </a:cubicBezTo>
                    <a:cubicBezTo>
                      <a:pt x="26" y="48"/>
                      <a:pt x="22" y="49"/>
                      <a:pt x="18" y="49"/>
                    </a:cubicBezTo>
                    <a:cubicBezTo>
                      <a:pt x="13" y="49"/>
                      <a:pt x="7" y="48"/>
                      <a:pt x="2" y="47"/>
                    </a:cubicBezTo>
                    <a:cubicBezTo>
                      <a:pt x="2" y="47"/>
                      <a:pt x="1" y="47"/>
                      <a:pt x="1" y="47"/>
                    </a:cubicBezTo>
                    <a:cubicBezTo>
                      <a:pt x="0" y="48"/>
                      <a:pt x="0" y="49"/>
                      <a:pt x="0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9" y="52"/>
                      <a:pt x="14" y="53"/>
                      <a:pt x="20" y="53"/>
                    </a:cubicBezTo>
                    <a:cubicBezTo>
                      <a:pt x="31" y="53"/>
                      <a:pt x="41" y="50"/>
                      <a:pt x="48" y="43"/>
                    </a:cubicBezTo>
                    <a:cubicBezTo>
                      <a:pt x="57" y="34"/>
                      <a:pt x="59" y="21"/>
                      <a:pt x="67" y="13"/>
                    </a:cubicBezTo>
                    <a:cubicBezTo>
                      <a:pt x="74" y="6"/>
                      <a:pt x="83" y="4"/>
                      <a:pt x="92" y="4"/>
                    </a:cubicBezTo>
                    <a:cubicBezTo>
                      <a:pt x="97" y="4"/>
                      <a:pt x="101" y="4"/>
                      <a:pt x="105" y="5"/>
                    </a:cubicBezTo>
                    <a:cubicBezTo>
                      <a:pt x="114" y="7"/>
                      <a:pt x="122" y="10"/>
                      <a:pt x="130" y="14"/>
                    </a:cubicBezTo>
                    <a:cubicBezTo>
                      <a:pt x="131" y="13"/>
                      <a:pt x="132" y="12"/>
                      <a:pt x="133" y="11"/>
                    </a:cubicBezTo>
                    <a:cubicBezTo>
                      <a:pt x="123" y="8"/>
                      <a:pt x="113" y="3"/>
                      <a:pt x="103" y="1"/>
                    </a:cubicBezTo>
                    <a:cubicBezTo>
                      <a:pt x="99" y="0"/>
                      <a:pt x="95" y="0"/>
                      <a:pt x="91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iṧ1ïďé"/>
              <p:cNvSpPr/>
              <p:nvPr/>
            </p:nvSpPr>
            <p:spPr bwMode="auto">
              <a:xfrm>
                <a:off x="2550660" y="4886549"/>
                <a:ext cx="1609" cy="1609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í$lïdê"/>
              <p:cNvSpPr/>
              <p:nvPr/>
            </p:nvSpPr>
            <p:spPr bwMode="auto">
              <a:xfrm>
                <a:off x="2536182" y="4886549"/>
                <a:ext cx="16086" cy="19303"/>
              </a:xfrm>
              <a:custGeom>
                <a:avLst/>
                <a:gdLst>
                  <a:gd name="T0" fmla="*/ 9 w 10"/>
                  <a:gd name="T1" fmla="*/ 0 h 11"/>
                  <a:gd name="T2" fmla="*/ 0 w 10"/>
                  <a:gd name="T3" fmla="*/ 8 h 11"/>
                  <a:gd name="T4" fmla="*/ 2 w 10"/>
                  <a:gd name="T5" fmla="*/ 11 h 11"/>
                  <a:gd name="T6" fmla="*/ 2 w 10"/>
                  <a:gd name="T7" fmla="*/ 11 h 11"/>
                  <a:gd name="T8" fmla="*/ 10 w 10"/>
                  <a:gd name="T9" fmla="*/ 1 h 11"/>
                  <a:gd name="T10" fmla="*/ 10 w 10"/>
                  <a:gd name="T11" fmla="*/ 1 h 11"/>
                  <a:gd name="T12" fmla="*/ 9 w 10"/>
                  <a:gd name="T13" fmla="*/ 0 h 11"/>
                  <a:gd name="T14" fmla="*/ 9 w 10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1">
                    <a:moveTo>
                      <a:pt x="9" y="0"/>
                    </a:moveTo>
                    <a:cubicBezTo>
                      <a:pt x="6" y="3"/>
                      <a:pt x="3" y="7"/>
                      <a:pt x="0" y="8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6" y="9"/>
                      <a:pt x="8" y="5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ï$ľíḓe"/>
              <p:cNvSpPr/>
              <p:nvPr/>
            </p:nvSpPr>
            <p:spPr bwMode="auto">
              <a:xfrm>
                <a:off x="2489533" y="4896201"/>
                <a:ext cx="49867" cy="14478"/>
              </a:xfrm>
              <a:custGeom>
                <a:avLst/>
                <a:gdLst>
                  <a:gd name="T0" fmla="*/ 3 w 31"/>
                  <a:gd name="T1" fmla="*/ 0 h 8"/>
                  <a:gd name="T2" fmla="*/ 0 w 31"/>
                  <a:gd name="T3" fmla="*/ 3 h 8"/>
                  <a:gd name="T4" fmla="*/ 0 w 31"/>
                  <a:gd name="T5" fmla="*/ 3 h 8"/>
                  <a:gd name="T6" fmla="*/ 13 w 31"/>
                  <a:gd name="T7" fmla="*/ 7 h 8"/>
                  <a:gd name="T8" fmla="*/ 21 w 31"/>
                  <a:gd name="T9" fmla="*/ 8 h 8"/>
                  <a:gd name="T10" fmla="*/ 24 w 31"/>
                  <a:gd name="T11" fmla="*/ 8 h 8"/>
                  <a:gd name="T12" fmla="*/ 31 w 31"/>
                  <a:gd name="T13" fmla="*/ 5 h 8"/>
                  <a:gd name="T14" fmla="*/ 29 w 31"/>
                  <a:gd name="T15" fmla="*/ 2 h 8"/>
                  <a:gd name="T16" fmla="*/ 24 w 31"/>
                  <a:gd name="T17" fmla="*/ 4 h 8"/>
                  <a:gd name="T18" fmla="*/ 24 w 31"/>
                  <a:gd name="T19" fmla="*/ 4 h 8"/>
                  <a:gd name="T20" fmla="*/ 22 w 31"/>
                  <a:gd name="T21" fmla="*/ 4 h 8"/>
                  <a:gd name="T22" fmla="*/ 20 w 31"/>
                  <a:gd name="T23" fmla="*/ 4 h 8"/>
                  <a:gd name="T24" fmla="*/ 12 w 31"/>
                  <a:gd name="T25" fmla="*/ 3 h 8"/>
                  <a:gd name="T26" fmla="*/ 3 w 31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8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4"/>
                      <a:pt x="9" y="6"/>
                      <a:pt x="13" y="7"/>
                    </a:cubicBezTo>
                    <a:cubicBezTo>
                      <a:pt x="16" y="8"/>
                      <a:pt x="19" y="8"/>
                      <a:pt x="21" y="8"/>
                    </a:cubicBezTo>
                    <a:cubicBezTo>
                      <a:pt x="22" y="8"/>
                      <a:pt x="23" y="8"/>
                      <a:pt x="24" y="8"/>
                    </a:cubicBezTo>
                    <a:cubicBezTo>
                      <a:pt x="26" y="8"/>
                      <a:pt x="29" y="7"/>
                      <a:pt x="31" y="5"/>
                    </a:cubicBezTo>
                    <a:cubicBezTo>
                      <a:pt x="30" y="4"/>
                      <a:pt x="29" y="3"/>
                      <a:pt x="29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4"/>
                      <a:pt x="23" y="4"/>
                      <a:pt x="22" y="4"/>
                    </a:cubicBezTo>
                    <a:cubicBezTo>
                      <a:pt x="22" y="4"/>
                      <a:pt x="21" y="4"/>
                      <a:pt x="20" y="4"/>
                    </a:cubicBezTo>
                    <a:cubicBezTo>
                      <a:pt x="17" y="4"/>
                      <a:pt x="14" y="4"/>
                      <a:pt x="12" y="3"/>
                    </a:cubicBezTo>
                    <a:cubicBezTo>
                      <a:pt x="9" y="2"/>
                      <a:pt x="6" y="1"/>
                      <a:pt x="3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iṡḻíḑè"/>
              <p:cNvSpPr/>
              <p:nvPr/>
            </p:nvSpPr>
            <p:spPr bwMode="auto">
              <a:xfrm>
                <a:off x="2545833" y="4605042"/>
                <a:ext cx="1609" cy="41824"/>
              </a:xfrm>
              <a:custGeom>
                <a:avLst/>
                <a:gdLst>
                  <a:gd name="T0" fmla="*/ 1 w 1"/>
                  <a:gd name="T1" fmla="*/ 0 h 25"/>
                  <a:gd name="T2" fmla="*/ 0 w 1"/>
                  <a:gd name="T3" fmla="*/ 25 h 25"/>
                  <a:gd name="T4" fmla="*/ 1 w 1"/>
                  <a:gd name="T5" fmla="*/ 0 h 25"/>
                  <a:gd name="T6" fmla="*/ 1 w 1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5">
                    <a:moveTo>
                      <a:pt x="1" y="0"/>
                    </a:moveTo>
                    <a:cubicBezTo>
                      <a:pt x="1" y="8"/>
                      <a:pt x="0" y="17"/>
                      <a:pt x="0" y="25"/>
                    </a:cubicBezTo>
                    <a:cubicBezTo>
                      <a:pt x="0" y="17"/>
                      <a:pt x="1" y="8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îšľîḍê"/>
              <p:cNvSpPr/>
              <p:nvPr/>
            </p:nvSpPr>
            <p:spPr bwMode="auto">
              <a:xfrm>
                <a:off x="2209635" y="4508526"/>
                <a:ext cx="397327" cy="452020"/>
              </a:xfrm>
              <a:custGeom>
                <a:avLst/>
                <a:gdLst>
                  <a:gd name="T0" fmla="*/ 201 w 243"/>
                  <a:gd name="T1" fmla="*/ 32 h 278"/>
                  <a:gd name="T2" fmla="*/ 92 w 243"/>
                  <a:gd name="T3" fmla="*/ 20 h 278"/>
                  <a:gd name="T4" fmla="*/ 73 w 243"/>
                  <a:gd name="T5" fmla="*/ 38 h 278"/>
                  <a:gd name="T6" fmla="*/ 60 w 243"/>
                  <a:gd name="T7" fmla="*/ 94 h 278"/>
                  <a:gd name="T8" fmla="*/ 32 w 243"/>
                  <a:gd name="T9" fmla="*/ 142 h 278"/>
                  <a:gd name="T10" fmla="*/ 17 w 243"/>
                  <a:gd name="T11" fmla="*/ 194 h 278"/>
                  <a:gd name="T12" fmla="*/ 29 w 243"/>
                  <a:gd name="T13" fmla="*/ 232 h 278"/>
                  <a:gd name="T14" fmla="*/ 0 w 243"/>
                  <a:gd name="T15" fmla="*/ 261 h 278"/>
                  <a:gd name="T16" fmla="*/ 44 w 243"/>
                  <a:gd name="T17" fmla="*/ 275 h 278"/>
                  <a:gd name="T18" fmla="*/ 89 w 243"/>
                  <a:gd name="T19" fmla="*/ 267 h 278"/>
                  <a:gd name="T20" fmla="*/ 108 w 243"/>
                  <a:gd name="T21" fmla="*/ 237 h 278"/>
                  <a:gd name="T22" fmla="*/ 146 w 243"/>
                  <a:gd name="T23" fmla="*/ 229 h 278"/>
                  <a:gd name="T24" fmla="*/ 184 w 243"/>
                  <a:gd name="T25" fmla="*/ 242 h 278"/>
                  <a:gd name="T26" fmla="*/ 195 w 243"/>
                  <a:gd name="T27" fmla="*/ 243 h 278"/>
                  <a:gd name="T28" fmla="*/ 213 w 243"/>
                  <a:gd name="T29" fmla="*/ 218 h 278"/>
                  <a:gd name="T30" fmla="*/ 219 w 243"/>
                  <a:gd name="T31" fmla="*/ 191 h 278"/>
                  <a:gd name="T32" fmla="*/ 227 w 243"/>
                  <a:gd name="T33" fmla="*/ 185 h 278"/>
                  <a:gd name="T34" fmla="*/ 242 w 243"/>
                  <a:gd name="T35" fmla="*/ 153 h 278"/>
                  <a:gd name="T36" fmla="*/ 208 w 243"/>
                  <a:gd name="T37" fmla="*/ 95 h 278"/>
                  <a:gd name="T38" fmla="*/ 207 w 243"/>
                  <a:gd name="T39" fmla="*/ 56 h 278"/>
                  <a:gd name="T40" fmla="*/ 190 w 243"/>
                  <a:gd name="T41" fmla="*/ 23 h 278"/>
                  <a:gd name="T42" fmla="*/ 201 w 243"/>
                  <a:gd name="T43" fmla="*/ 3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3" h="278">
                    <a:moveTo>
                      <a:pt x="201" y="32"/>
                    </a:moveTo>
                    <a:cubicBezTo>
                      <a:pt x="171" y="5"/>
                      <a:pt x="127" y="0"/>
                      <a:pt x="92" y="20"/>
                    </a:cubicBezTo>
                    <a:cubicBezTo>
                      <a:pt x="84" y="24"/>
                      <a:pt x="78" y="30"/>
                      <a:pt x="73" y="38"/>
                    </a:cubicBezTo>
                    <a:cubicBezTo>
                      <a:pt x="62" y="54"/>
                      <a:pt x="65" y="75"/>
                      <a:pt x="60" y="94"/>
                    </a:cubicBezTo>
                    <a:cubicBezTo>
                      <a:pt x="55" y="112"/>
                      <a:pt x="42" y="126"/>
                      <a:pt x="32" y="142"/>
                    </a:cubicBezTo>
                    <a:cubicBezTo>
                      <a:pt x="22" y="157"/>
                      <a:pt x="14" y="176"/>
                      <a:pt x="17" y="194"/>
                    </a:cubicBezTo>
                    <a:cubicBezTo>
                      <a:pt x="20" y="207"/>
                      <a:pt x="29" y="219"/>
                      <a:pt x="29" y="232"/>
                    </a:cubicBezTo>
                    <a:cubicBezTo>
                      <a:pt x="28" y="248"/>
                      <a:pt x="16" y="260"/>
                      <a:pt x="0" y="261"/>
                    </a:cubicBezTo>
                    <a:cubicBezTo>
                      <a:pt x="13" y="270"/>
                      <a:pt x="29" y="273"/>
                      <a:pt x="44" y="275"/>
                    </a:cubicBezTo>
                    <a:cubicBezTo>
                      <a:pt x="60" y="277"/>
                      <a:pt x="78" y="278"/>
                      <a:pt x="89" y="267"/>
                    </a:cubicBezTo>
                    <a:cubicBezTo>
                      <a:pt x="97" y="258"/>
                      <a:pt x="99" y="245"/>
                      <a:pt x="108" y="237"/>
                    </a:cubicBezTo>
                    <a:cubicBezTo>
                      <a:pt x="117" y="227"/>
                      <a:pt x="133" y="226"/>
                      <a:pt x="146" y="229"/>
                    </a:cubicBezTo>
                    <a:cubicBezTo>
                      <a:pt x="159" y="232"/>
                      <a:pt x="171" y="238"/>
                      <a:pt x="184" y="242"/>
                    </a:cubicBezTo>
                    <a:cubicBezTo>
                      <a:pt x="187" y="243"/>
                      <a:pt x="191" y="243"/>
                      <a:pt x="195" y="243"/>
                    </a:cubicBezTo>
                    <a:cubicBezTo>
                      <a:pt x="206" y="241"/>
                      <a:pt x="212" y="229"/>
                      <a:pt x="213" y="218"/>
                    </a:cubicBezTo>
                    <a:cubicBezTo>
                      <a:pt x="214" y="208"/>
                      <a:pt x="213" y="197"/>
                      <a:pt x="219" y="191"/>
                    </a:cubicBezTo>
                    <a:cubicBezTo>
                      <a:pt x="222" y="189"/>
                      <a:pt x="224" y="187"/>
                      <a:pt x="227" y="185"/>
                    </a:cubicBezTo>
                    <a:cubicBezTo>
                      <a:pt x="238" y="178"/>
                      <a:pt x="243" y="165"/>
                      <a:pt x="242" y="153"/>
                    </a:cubicBezTo>
                    <a:cubicBezTo>
                      <a:pt x="239" y="130"/>
                      <a:pt x="215" y="117"/>
                      <a:pt x="208" y="95"/>
                    </a:cubicBezTo>
                    <a:cubicBezTo>
                      <a:pt x="205" y="82"/>
                      <a:pt x="207" y="69"/>
                      <a:pt x="207" y="56"/>
                    </a:cubicBezTo>
                    <a:cubicBezTo>
                      <a:pt x="207" y="43"/>
                      <a:pt x="202" y="28"/>
                      <a:pt x="190" y="23"/>
                    </a:cubicBezTo>
                    <a:cubicBezTo>
                      <a:pt x="201" y="32"/>
                      <a:pt x="201" y="32"/>
                      <a:pt x="201" y="32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íṩlïdê"/>
              <p:cNvSpPr/>
              <p:nvPr/>
            </p:nvSpPr>
            <p:spPr bwMode="auto">
              <a:xfrm>
                <a:off x="2208026" y="4933199"/>
                <a:ext cx="70779" cy="22521"/>
              </a:xfrm>
              <a:custGeom>
                <a:avLst/>
                <a:gdLst>
                  <a:gd name="T0" fmla="*/ 1 w 43"/>
                  <a:gd name="T1" fmla="*/ 0 h 14"/>
                  <a:gd name="T2" fmla="*/ 0 w 43"/>
                  <a:gd name="T3" fmla="*/ 0 h 14"/>
                  <a:gd name="T4" fmla="*/ 42 w 43"/>
                  <a:gd name="T5" fmla="*/ 14 h 14"/>
                  <a:gd name="T6" fmla="*/ 43 w 43"/>
                  <a:gd name="T7" fmla="*/ 14 h 14"/>
                  <a:gd name="T8" fmla="*/ 1 w 4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2" y="9"/>
                      <a:pt x="28" y="12"/>
                      <a:pt x="42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28" y="11"/>
                      <a:pt x="13" y="8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ïsļîďè"/>
              <p:cNvSpPr/>
              <p:nvPr/>
            </p:nvSpPr>
            <p:spPr bwMode="auto">
              <a:xfrm>
                <a:off x="2277196" y="4955719"/>
                <a:ext cx="1609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ísľíḓê"/>
              <p:cNvSpPr/>
              <p:nvPr/>
            </p:nvSpPr>
            <p:spPr bwMode="auto">
              <a:xfrm>
                <a:off x="2278804" y="4876898"/>
                <a:ext cx="215554" cy="82040"/>
              </a:xfrm>
              <a:custGeom>
                <a:avLst/>
                <a:gdLst>
                  <a:gd name="T0" fmla="*/ 0 w 132"/>
                  <a:gd name="T1" fmla="*/ 48 h 50"/>
                  <a:gd name="T2" fmla="*/ 0 w 132"/>
                  <a:gd name="T3" fmla="*/ 48 h 50"/>
                  <a:gd name="T4" fmla="*/ 1 w 132"/>
                  <a:gd name="T5" fmla="*/ 48 h 50"/>
                  <a:gd name="T6" fmla="*/ 17 w 132"/>
                  <a:gd name="T7" fmla="*/ 50 h 50"/>
                  <a:gd name="T8" fmla="*/ 28 w 132"/>
                  <a:gd name="T9" fmla="*/ 49 h 50"/>
                  <a:gd name="T10" fmla="*/ 18 w 132"/>
                  <a:gd name="T11" fmla="*/ 49 h 50"/>
                  <a:gd name="T12" fmla="*/ 2 w 132"/>
                  <a:gd name="T13" fmla="*/ 48 h 50"/>
                  <a:gd name="T14" fmla="*/ 0 w 132"/>
                  <a:gd name="T15" fmla="*/ 48 h 50"/>
                  <a:gd name="T16" fmla="*/ 91 w 132"/>
                  <a:gd name="T17" fmla="*/ 0 h 50"/>
                  <a:gd name="T18" fmla="*/ 83 w 132"/>
                  <a:gd name="T19" fmla="*/ 1 h 50"/>
                  <a:gd name="T20" fmla="*/ 90 w 132"/>
                  <a:gd name="T21" fmla="*/ 1 h 50"/>
                  <a:gd name="T22" fmla="*/ 102 w 132"/>
                  <a:gd name="T23" fmla="*/ 2 h 50"/>
                  <a:gd name="T24" fmla="*/ 132 w 132"/>
                  <a:gd name="T25" fmla="*/ 12 h 50"/>
                  <a:gd name="T26" fmla="*/ 132 w 132"/>
                  <a:gd name="T27" fmla="*/ 12 h 50"/>
                  <a:gd name="T28" fmla="*/ 104 w 132"/>
                  <a:gd name="T29" fmla="*/ 2 h 50"/>
                  <a:gd name="T30" fmla="*/ 91 w 132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" h="50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1" y="48"/>
                      <a:pt x="1" y="48"/>
                    </a:cubicBezTo>
                    <a:cubicBezTo>
                      <a:pt x="6" y="49"/>
                      <a:pt x="12" y="50"/>
                      <a:pt x="17" y="50"/>
                    </a:cubicBezTo>
                    <a:cubicBezTo>
                      <a:pt x="21" y="50"/>
                      <a:pt x="25" y="49"/>
                      <a:pt x="28" y="49"/>
                    </a:cubicBezTo>
                    <a:cubicBezTo>
                      <a:pt x="25" y="49"/>
                      <a:pt x="22" y="49"/>
                      <a:pt x="18" y="49"/>
                    </a:cubicBezTo>
                    <a:cubicBezTo>
                      <a:pt x="13" y="49"/>
                      <a:pt x="7" y="49"/>
                      <a:pt x="2" y="48"/>
                    </a:cubicBezTo>
                    <a:cubicBezTo>
                      <a:pt x="1" y="48"/>
                      <a:pt x="1" y="48"/>
                      <a:pt x="0" y="48"/>
                    </a:cubicBezTo>
                    <a:moveTo>
                      <a:pt x="91" y="0"/>
                    </a:moveTo>
                    <a:cubicBezTo>
                      <a:pt x="88" y="0"/>
                      <a:pt x="85" y="1"/>
                      <a:pt x="83" y="1"/>
                    </a:cubicBezTo>
                    <a:cubicBezTo>
                      <a:pt x="85" y="1"/>
                      <a:pt x="87" y="1"/>
                      <a:pt x="90" y="1"/>
                    </a:cubicBezTo>
                    <a:cubicBezTo>
                      <a:pt x="94" y="1"/>
                      <a:pt x="98" y="1"/>
                      <a:pt x="102" y="2"/>
                    </a:cubicBezTo>
                    <a:cubicBezTo>
                      <a:pt x="112" y="4"/>
                      <a:pt x="122" y="9"/>
                      <a:pt x="132" y="12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23" y="8"/>
                      <a:pt x="113" y="4"/>
                      <a:pt x="104" y="2"/>
                    </a:cubicBezTo>
                    <a:cubicBezTo>
                      <a:pt x="100" y="1"/>
                      <a:pt x="95" y="0"/>
                      <a:pt x="91" y="0"/>
                    </a:cubicBezTo>
                  </a:path>
                </a:pathLst>
              </a:custGeom>
              <a:solidFill>
                <a:srgbClr val="524E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śḷiḑê"/>
              <p:cNvSpPr/>
              <p:nvPr/>
            </p:nvSpPr>
            <p:spPr bwMode="auto">
              <a:xfrm>
                <a:off x="2494358" y="4896201"/>
                <a:ext cx="33781" cy="8044"/>
              </a:xfrm>
              <a:custGeom>
                <a:avLst/>
                <a:gdLst>
                  <a:gd name="T0" fmla="*/ 0 w 21"/>
                  <a:gd name="T1" fmla="*/ 0 h 4"/>
                  <a:gd name="T2" fmla="*/ 0 w 21"/>
                  <a:gd name="T3" fmla="*/ 0 h 4"/>
                  <a:gd name="T4" fmla="*/ 9 w 21"/>
                  <a:gd name="T5" fmla="*/ 3 h 4"/>
                  <a:gd name="T6" fmla="*/ 17 w 21"/>
                  <a:gd name="T7" fmla="*/ 4 h 4"/>
                  <a:gd name="T8" fmla="*/ 19 w 21"/>
                  <a:gd name="T9" fmla="*/ 4 h 4"/>
                  <a:gd name="T10" fmla="*/ 21 w 21"/>
                  <a:gd name="T11" fmla="*/ 4 h 4"/>
                  <a:gd name="T12" fmla="*/ 18 w 21"/>
                  <a:gd name="T13" fmla="*/ 4 h 4"/>
                  <a:gd name="T14" fmla="*/ 10 w 21"/>
                  <a:gd name="T15" fmla="*/ 3 h 4"/>
                  <a:gd name="T16" fmla="*/ 0 w 2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6" y="2"/>
                      <a:pt x="9" y="3"/>
                    </a:cubicBezTo>
                    <a:cubicBezTo>
                      <a:pt x="11" y="4"/>
                      <a:pt x="14" y="4"/>
                      <a:pt x="17" y="4"/>
                    </a:cubicBezTo>
                    <a:cubicBezTo>
                      <a:pt x="18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1" y="4"/>
                    </a:cubicBezTo>
                    <a:cubicBezTo>
                      <a:pt x="20" y="4"/>
                      <a:pt x="19" y="4"/>
                      <a:pt x="18" y="4"/>
                    </a:cubicBezTo>
                    <a:cubicBezTo>
                      <a:pt x="15" y="4"/>
                      <a:pt x="13" y="4"/>
                      <a:pt x="10" y="3"/>
                    </a:cubicBezTo>
                    <a:cubicBezTo>
                      <a:pt x="7" y="2"/>
                      <a:pt x="3" y="1"/>
                      <a:pt x="0" y="0"/>
                    </a:cubicBezTo>
                  </a:path>
                </a:pathLst>
              </a:custGeom>
              <a:solidFill>
                <a:srgbClr val="373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ïŝlîḋe"/>
              <p:cNvSpPr/>
              <p:nvPr/>
            </p:nvSpPr>
            <p:spPr bwMode="auto">
              <a:xfrm>
                <a:off x="2209635" y="4545524"/>
                <a:ext cx="395718" cy="411804"/>
              </a:xfrm>
              <a:custGeom>
                <a:avLst/>
                <a:gdLst>
                  <a:gd name="T0" fmla="*/ 188 w 242"/>
                  <a:gd name="T1" fmla="*/ 0 h 253"/>
                  <a:gd name="T2" fmla="*/ 190 w 242"/>
                  <a:gd name="T3" fmla="*/ 1 h 253"/>
                  <a:gd name="T4" fmla="*/ 188 w 242"/>
                  <a:gd name="T5" fmla="*/ 0 h 253"/>
                  <a:gd name="T6" fmla="*/ 196 w 242"/>
                  <a:gd name="T7" fmla="*/ 26 h 253"/>
                  <a:gd name="T8" fmla="*/ 197 w 242"/>
                  <a:gd name="T9" fmla="*/ 65 h 253"/>
                  <a:gd name="T10" fmla="*/ 231 w 242"/>
                  <a:gd name="T11" fmla="*/ 122 h 253"/>
                  <a:gd name="T12" fmla="*/ 216 w 242"/>
                  <a:gd name="T13" fmla="*/ 155 h 253"/>
                  <a:gd name="T14" fmla="*/ 208 w 242"/>
                  <a:gd name="T15" fmla="*/ 160 h 253"/>
                  <a:gd name="T16" fmla="*/ 202 w 242"/>
                  <a:gd name="T17" fmla="*/ 187 h 253"/>
                  <a:gd name="T18" fmla="*/ 184 w 242"/>
                  <a:gd name="T19" fmla="*/ 212 h 253"/>
                  <a:gd name="T20" fmla="*/ 181 w 242"/>
                  <a:gd name="T21" fmla="*/ 213 h 253"/>
                  <a:gd name="T22" fmla="*/ 173 w 242"/>
                  <a:gd name="T23" fmla="*/ 211 h 253"/>
                  <a:gd name="T24" fmla="*/ 135 w 242"/>
                  <a:gd name="T25" fmla="*/ 199 h 253"/>
                  <a:gd name="T26" fmla="*/ 122 w 242"/>
                  <a:gd name="T27" fmla="*/ 197 h 253"/>
                  <a:gd name="T28" fmla="*/ 97 w 242"/>
                  <a:gd name="T29" fmla="*/ 206 h 253"/>
                  <a:gd name="T30" fmla="*/ 78 w 242"/>
                  <a:gd name="T31" fmla="*/ 236 h 253"/>
                  <a:gd name="T32" fmla="*/ 50 w 242"/>
                  <a:gd name="T33" fmla="*/ 246 h 253"/>
                  <a:gd name="T34" fmla="*/ 33 w 242"/>
                  <a:gd name="T35" fmla="*/ 245 h 253"/>
                  <a:gd name="T36" fmla="*/ 3 w 242"/>
                  <a:gd name="T37" fmla="*/ 238 h 253"/>
                  <a:gd name="T38" fmla="*/ 0 w 242"/>
                  <a:gd name="T39" fmla="*/ 238 h 253"/>
                  <a:gd name="T40" fmla="*/ 42 w 242"/>
                  <a:gd name="T41" fmla="*/ 252 h 253"/>
                  <a:gd name="T42" fmla="*/ 42 w 242"/>
                  <a:gd name="T43" fmla="*/ 252 h 253"/>
                  <a:gd name="T44" fmla="*/ 44 w 242"/>
                  <a:gd name="T45" fmla="*/ 252 h 253"/>
                  <a:gd name="T46" fmla="*/ 60 w 242"/>
                  <a:gd name="T47" fmla="*/ 253 h 253"/>
                  <a:gd name="T48" fmla="*/ 70 w 242"/>
                  <a:gd name="T49" fmla="*/ 253 h 253"/>
                  <a:gd name="T50" fmla="*/ 88 w 242"/>
                  <a:gd name="T51" fmla="*/ 244 h 253"/>
                  <a:gd name="T52" fmla="*/ 107 w 242"/>
                  <a:gd name="T53" fmla="*/ 214 h 253"/>
                  <a:gd name="T54" fmla="*/ 125 w 242"/>
                  <a:gd name="T55" fmla="*/ 205 h 253"/>
                  <a:gd name="T56" fmla="*/ 133 w 242"/>
                  <a:gd name="T57" fmla="*/ 204 h 253"/>
                  <a:gd name="T58" fmla="*/ 146 w 242"/>
                  <a:gd name="T59" fmla="*/ 206 h 253"/>
                  <a:gd name="T60" fmla="*/ 174 w 242"/>
                  <a:gd name="T61" fmla="*/ 216 h 253"/>
                  <a:gd name="T62" fmla="*/ 184 w 242"/>
                  <a:gd name="T63" fmla="*/ 219 h 253"/>
                  <a:gd name="T64" fmla="*/ 192 w 242"/>
                  <a:gd name="T65" fmla="*/ 220 h 253"/>
                  <a:gd name="T66" fmla="*/ 195 w 242"/>
                  <a:gd name="T67" fmla="*/ 220 h 253"/>
                  <a:gd name="T68" fmla="*/ 212 w 242"/>
                  <a:gd name="T69" fmla="*/ 195 h 253"/>
                  <a:gd name="T70" fmla="*/ 218 w 242"/>
                  <a:gd name="T71" fmla="*/ 168 h 253"/>
                  <a:gd name="T72" fmla="*/ 226 w 242"/>
                  <a:gd name="T73" fmla="*/ 162 h 253"/>
                  <a:gd name="T74" fmla="*/ 241 w 242"/>
                  <a:gd name="T75" fmla="*/ 130 h 253"/>
                  <a:gd name="T76" fmla="*/ 207 w 242"/>
                  <a:gd name="T77" fmla="*/ 72 h 253"/>
                  <a:gd name="T78" fmla="*/ 206 w 242"/>
                  <a:gd name="T79" fmla="*/ 33 h 253"/>
                  <a:gd name="T80" fmla="*/ 198 w 242"/>
                  <a:gd name="T81" fmla="*/ 8 h 253"/>
                  <a:gd name="T82" fmla="*/ 200 w 242"/>
                  <a:gd name="T83" fmla="*/ 9 h 253"/>
                  <a:gd name="T84" fmla="*/ 197 w 242"/>
                  <a:gd name="T85" fmla="*/ 6 h 253"/>
                  <a:gd name="T86" fmla="*/ 192 w 242"/>
                  <a:gd name="T87" fmla="*/ 2 h 253"/>
                  <a:gd name="T88" fmla="*/ 188 w 242"/>
                  <a:gd name="T89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2" h="253">
                    <a:moveTo>
                      <a:pt x="188" y="0"/>
                    </a:moveTo>
                    <a:cubicBezTo>
                      <a:pt x="190" y="1"/>
                      <a:pt x="190" y="1"/>
                      <a:pt x="190" y="1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4" y="7"/>
                      <a:pt x="196" y="16"/>
                      <a:pt x="196" y="26"/>
                    </a:cubicBezTo>
                    <a:cubicBezTo>
                      <a:pt x="196" y="39"/>
                      <a:pt x="194" y="52"/>
                      <a:pt x="197" y="65"/>
                    </a:cubicBezTo>
                    <a:cubicBezTo>
                      <a:pt x="204" y="86"/>
                      <a:pt x="228" y="100"/>
                      <a:pt x="231" y="122"/>
                    </a:cubicBezTo>
                    <a:cubicBezTo>
                      <a:pt x="232" y="135"/>
                      <a:pt x="227" y="147"/>
                      <a:pt x="216" y="155"/>
                    </a:cubicBezTo>
                    <a:cubicBezTo>
                      <a:pt x="214" y="156"/>
                      <a:pt x="211" y="158"/>
                      <a:pt x="208" y="160"/>
                    </a:cubicBezTo>
                    <a:cubicBezTo>
                      <a:pt x="202" y="167"/>
                      <a:pt x="203" y="178"/>
                      <a:pt x="202" y="187"/>
                    </a:cubicBezTo>
                    <a:cubicBezTo>
                      <a:pt x="201" y="198"/>
                      <a:pt x="195" y="211"/>
                      <a:pt x="184" y="212"/>
                    </a:cubicBezTo>
                    <a:cubicBezTo>
                      <a:pt x="183" y="213"/>
                      <a:pt x="182" y="213"/>
                      <a:pt x="181" y="213"/>
                    </a:cubicBezTo>
                    <a:cubicBezTo>
                      <a:pt x="178" y="213"/>
                      <a:pt x="176" y="212"/>
                      <a:pt x="173" y="211"/>
                    </a:cubicBezTo>
                    <a:cubicBezTo>
                      <a:pt x="160" y="208"/>
                      <a:pt x="148" y="202"/>
                      <a:pt x="135" y="199"/>
                    </a:cubicBezTo>
                    <a:cubicBezTo>
                      <a:pt x="131" y="198"/>
                      <a:pt x="126" y="197"/>
                      <a:pt x="122" y="197"/>
                    </a:cubicBezTo>
                    <a:cubicBezTo>
                      <a:pt x="113" y="197"/>
                      <a:pt x="103" y="200"/>
                      <a:pt x="97" y="206"/>
                    </a:cubicBezTo>
                    <a:cubicBezTo>
                      <a:pt x="89" y="215"/>
                      <a:pt x="86" y="228"/>
                      <a:pt x="78" y="236"/>
                    </a:cubicBezTo>
                    <a:cubicBezTo>
                      <a:pt x="71" y="244"/>
                      <a:pt x="60" y="246"/>
                      <a:pt x="50" y="246"/>
                    </a:cubicBezTo>
                    <a:cubicBezTo>
                      <a:pt x="44" y="246"/>
                      <a:pt x="39" y="245"/>
                      <a:pt x="33" y="245"/>
                    </a:cubicBezTo>
                    <a:cubicBezTo>
                      <a:pt x="23" y="244"/>
                      <a:pt x="13" y="241"/>
                      <a:pt x="3" y="238"/>
                    </a:cubicBezTo>
                    <a:cubicBezTo>
                      <a:pt x="2" y="238"/>
                      <a:pt x="1" y="238"/>
                      <a:pt x="0" y="238"/>
                    </a:cubicBezTo>
                    <a:cubicBezTo>
                      <a:pt x="12" y="246"/>
                      <a:pt x="27" y="249"/>
                      <a:pt x="42" y="252"/>
                    </a:cubicBezTo>
                    <a:cubicBezTo>
                      <a:pt x="42" y="252"/>
                      <a:pt x="42" y="252"/>
                      <a:pt x="42" y="252"/>
                    </a:cubicBezTo>
                    <a:cubicBezTo>
                      <a:pt x="43" y="252"/>
                      <a:pt x="43" y="252"/>
                      <a:pt x="44" y="252"/>
                    </a:cubicBezTo>
                    <a:cubicBezTo>
                      <a:pt x="49" y="253"/>
                      <a:pt x="55" y="253"/>
                      <a:pt x="60" y="253"/>
                    </a:cubicBezTo>
                    <a:cubicBezTo>
                      <a:pt x="64" y="253"/>
                      <a:pt x="67" y="253"/>
                      <a:pt x="70" y="253"/>
                    </a:cubicBezTo>
                    <a:cubicBezTo>
                      <a:pt x="77" y="251"/>
                      <a:pt x="83" y="249"/>
                      <a:pt x="88" y="244"/>
                    </a:cubicBezTo>
                    <a:cubicBezTo>
                      <a:pt x="96" y="235"/>
                      <a:pt x="98" y="222"/>
                      <a:pt x="107" y="214"/>
                    </a:cubicBezTo>
                    <a:cubicBezTo>
                      <a:pt x="111" y="209"/>
                      <a:pt x="118" y="206"/>
                      <a:pt x="125" y="205"/>
                    </a:cubicBezTo>
                    <a:cubicBezTo>
                      <a:pt x="127" y="205"/>
                      <a:pt x="130" y="204"/>
                      <a:pt x="133" y="204"/>
                    </a:cubicBezTo>
                    <a:cubicBezTo>
                      <a:pt x="137" y="204"/>
                      <a:pt x="142" y="205"/>
                      <a:pt x="146" y="206"/>
                    </a:cubicBezTo>
                    <a:cubicBezTo>
                      <a:pt x="155" y="208"/>
                      <a:pt x="165" y="212"/>
                      <a:pt x="174" y="216"/>
                    </a:cubicBezTo>
                    <a:cubicBezTo>
                      <a:pt x="177" y="217"/>
                      <a:pt x="181" y="218"/>
                      <a:pt x="184" y="219"/>
                    </a:cubicBezTo>
                    <a:cubicBezTo>
                      <a:pt x="187" y="220"/>
                      <a:pt x="189" y="220"/>
                      <a:pt x="192" y="220"/>
                    </a:cubicBezTo>
                    <a:cubicBezTo>
                      <a:pt x="193" y="220"/>
                      <a:pt x="194" y="220"/>
                      <a:pt x="195" y="220"/>
                    </a:cubicBezTo>
                    <a:cubicBezTo>
                      <a:pt x="205" y="218"/>
                      <a:pt x="211" y="206"/>
                      <a:pt x="212" y="195"/>
                    </a:cubicBezTo>
                    <a:cubicBezTo>
                      <a:pt x="213" y="185"/>
                      <a:pt x="211" y="175"/>
                      <a:pt x="218" y="168"/>
                    </a:cubicBezTo>
                    <a:cubicBezTo>
                      <a:pt x="221" y="166"/>
                      <a:pt x="223" y="164"/>
                      <a:pt x="226" y="162"/>
                    </a:cubicBezTo>
                    <a:cubicBezTo>
                      <a:pt x="237" y="155"/>
                      <a:pt x="242" y="143"/>
                      <a:pt x="241" y="130"/>
                    </a:cubicBezTo>
                    <a:cubicBezTo>
                      <a:pt x="238" y="108"/>
                      <a:pt x="213" y="94"/>
                      <a:pt x="207" y="72"/>
                    </a:cubicBezTo>
                    <a:cubicBezTo>
                      <a:pt x="203" y="59"/>
                      <a:pt x="206" y="46"/>
                      <a:pt x="206" y="33"/>
                    </a:cubicBezTo>
                    <a:cubicBezTo>
                      <a:pt x="206" y="24"/>
                      <a:pt x="203" y="15"/>
                      <a:pt x="198" y="8"/>
                    </a:cubicBezTo>
                    <a:cubicBezTo>
                      <a:pt x="200" y="9"/>
                      <a:pt x="200" y="9"/>
                      <a:pt x="200" y="9"/>
                    </a:cubicBezTo>
                    <a:cubicBezTo>
                      <a:pt x="199" y="8"/>
                      <a:pt x="198" y="7"/>
                      <a:pt x="197" y="6"/>
                    </a:cubicBezTo>
                    <a:cubicBezTo>
                      <a:pt x="195" y="5"/>
                      <a:pt x="194" y="3"/>
                      <a:pt x="192" y="2"/>
                    </a:cubicBezTo>
                    <a:cubicBezTo>
                      <a:pt x="191" y="1"/>
                      <a:pt x="189" y="1"/>
                      <a:pt x="188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046943" y="855191"/>
            <a:ext cx="3312130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5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046943" y="3325503"/>
            <a:ext cx="331213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accent5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  <a:endParaRPr lang="en-US" altLang="zh-CN" dirty="0"/>
          </a:p>
        </p:txBody>
      </p:sp>
      <p:sp>
        <p:nvSpPr>
          <p:cNvPr id="6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46943" y="3029232"/>
            <a:ext cx="331213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8160303" y="4595748"/>
            <a:ext cx="3292887" cy="409877"/>
          </a:xfrm>
          <a:prstGeom prst="roundRect">
            <a:avLst>
              <a:gd name="adj" fmla="val 50000"/>
            </a:avLst>
          </a:prstGeom>
          <a:solidFill>
            <a:srgbClr val="2EB4E7"/>
          </a:solidFill>
        </p:spPr>
        <p:txBody>
          <a:bodyPr>
            <a:normAutofit lnSpcReduction="10000"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www.wanbu.com.cn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89622" y="3364182"/>
            <a:ext cx="3263570" cy="82104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accent3"/>
                </a:solidFill>
                <a:latin typeface="+mn-lt"/>
              </a:rPr>
              <a:t>使用指南</a:t>
            </a:r>
            <a:endParaRPr lang="zh-CN" altLang="en-US" sz="7200" b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76938" y="2282610"/>
            <a:ext cx="3395663" cy="532300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/>
          <a:p>
            <a:pPr lvl="0"/>
            <a:r>
              <a:rPr lang="zh-CN" altLang="en-US" sz="16600" noProof="0" dirty="0">
                <a:solidFill>
                  <a:schemeClr val="bg1"/>
                </a:solidFill>
                <a:latin typeface="+mn-lt"/>
              </a:rPr>
              <a:t>万步智能体重秤</a:t>
            </a:r>
            <a:endParaRPr lang="en-US" altLang="zh-CN" sz="16600" noProof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32231" y="2132611"/>
            <a:ext cx="2220961" cy="82104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BW311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646769" y="2132611"/>
            <a:ext cx="3456000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46769" y="2953659"/>
            <a:ext cx="3456000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652" y="1085326"/>
            <a:ext cx="1381538" cy="6367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数据查看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437861" y="1586693"/>
            <a:ext cx="9316278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上传数据后，您可在万步网或万步</a:t>
            </a:r>
            <a:r>
              <a:rPr lang="en-US" altLang="zh-CN" dirty="0"/>
              <a:t>APP</a:t>
            </a:r>
            <a:r>
              <a:rPr lang="zh-CN" altLang="en-US" dirty="0"/>
              <a:t>中查看体重变化曲线，随时掌握身体变化情况。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379" y="2619991"/>
            <a:ext cx="5310508" cy="31391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227" y="2557580"/>
            <a:ext cx="1715095" cy="3423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628" y="1203798"/>
            <a:ext cx="2939142" cy="135466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905653" y="1642590"/>
            <a:ext cx="3708067" cy="3287343"/>
            <a:chOff x="6852644" y="1881129"/>
            <a:chExt cx="3708067" cy="3287343"/>
          </a:xfrm>
        </p:grpSpPr>
        <p:sp>
          <p:nvSpPr>
            <p:cNvPr id="9" name="TextBox 4"/>
            <p:cNvSpPr txBox="1">
              <a:spLocks noChangeArrowheads="1"/>
            </p:cNvSpPr>
            <p:nvPr/>
          </p:nvSpPr>
          <p:spPr bwMode="auto">
            <a:xfrm>
              <a:off x="7383237" y="3799671"/>
              <a:ext cx="264687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扫描微信二维码，关注万步网公众号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Picture 2" descr="E:\梁金梅\六个微信公众号\日行万步公众号二维码\0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7033" y="1881129"/>
              <a:ext cx="1919288" cy="1919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4"/>
            <p:cNvSpPr txBox="1">
              <a:spLocks noChangeArrowheads="1"/>
            </p:cNvSpPr>
            <p:nvPr/>
          </p:nvSpPr>
          <p:spPr bwMode="auto">
            <a:xfrm>
              <a:off x="6852644" y="4768362"/>
              <a:ext cx="370806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详情欢迎咨询：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400-810-9899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产品介绍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13508" r="6617" b="5108"/>
          <a:stretch>
            <a:fillRect/>
          </a:stretch>
        </p:blipFill>
        <p:spPr>
          <a:xfrm>
            <a:off x="6626087" y="3808620"/>
            <a:ext cx="4106161" cy="2516680"/>
          </a:xfrm>
          <a:prstGeom prst="rect">
            <a:avLst/>
          </a:prstGeom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3" b="5550"/>
          <a:stretch>
            <a:fillRect/>
          </a:stretch>
        </p:blipFill>
        <p:spPr>
          <a:xfrm>
            <a:off x="1713844" y="3536333"/>
            <a:ext cx="3507513" cy="306125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133186" y="1379051"/>
            <a:ext cx="4088171" cy="167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/>
              <a:t>高精度应力传感器，测量精准至</a:t>
            </a:r>
            <a:r>
              <a:rPr lang="en-US" altLang="zh-CN" dirty="0"/>
              <a:t>0.1kg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内置蓝牙</a:t>
            </a:r>
            <a:r>
              <a:rPr lang="en-US" altLang="zh-CN" dirty="0"/>
              <a:t>4.0</a:t>
            </a:r>
            <a:r>
              <a:rPr lang="zh-CN" altLang="en-US" dirty="0"/>
              <a:t>模块，可连接手机，实时同步数据至万步网</a:t>
            </a:r>
            <a:endParaRPr lang="en-US" altLang="zh-CN" dirty="0"/>
          </a:p>
        </p:txBody>
      </p:sp>
      <p:sp>
        <p:nvSpPr>
          <p:cNvPr id="54" name="矩形 53"/>
          <p:cNvSpPr/>
          <p:nvPr/>
        </p:nvSpPr>
        <p:spPr>
          <a:xfrm>
            <a:off x="6373500" y="1379051"/>
            <a:ext cx="5328170" cy="167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/>
              <a:t>一体化闭合机身，防尘抗压；圆润边角，避免磕碰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优质钢化玻璃，坚固耐用；精美图案，优雅美观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隐藏式</a:t>
            </a:r>
            <a:r>
              <a:rPr lang="en-US" altLang="zh-CN" dirty="0"/>
              <a:t>LED</a:t>
            </a:r>
            <a:r>
              <a:rPr lang="zh-CN" altLang="en-US" dirty="0"/>
              <a:t>屏幕，亮屏读数清晰，息屏自动隐藏</a:t>
            </a:r>
            <a:endParaRPr lang="zh-CN" altLang="en-US" dirty="0"/>
          </a:p>
        </p:txBody>
      </p:sp>
      <p:sp>
        <p:nvSpPr>
          <p:cNvPr id="55" name="椭圆 54"/>
          <p:cNvSpPr/>
          <p:nvPr/>
        </p:nvSpPr>
        <p:spPr>
          <a:xfrm>
            <a:off x="672142" y="1561269"/>
            <a:ext cx="360000" cy="36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72142" y="2346269"/>
            <a:ext cx="360000" cy="360000"/>
          </a:xfrm>
          <a:prstGeom prst="ellipse">
            <a:avLst/>
          </a:prstGeom>
          <a:solidFill>
            <a:srgbClr val="2EB4E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931455" y="1561269"/>
            <a:ext cx="360000" cy="36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931455" y="2107733"/>
            <a:ext cx="360000" cy="360000"/>
          </a:xfrm>
          <a:prstGeom prst="ellipse">
            <a:avLst/>
          </a:prstGeom>
          <a:solidFill>
            <a:srgbClr val="2EB4E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931455" y="2654198"/>
            <a:ext cx="360000" cy="36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安装电池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6894652" y="1750835"/>
            <a:ext cx="4223922" cy="4085146"/>
            <a:chOff x="6338060" y="1706054"/>
            <a:chExt cx="4223922" cy="408514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65" b="8555"/>
            <a:stretch>
              <a:fillRect/>
            </a:stretch>
          </p:blipFill>
          <p:spPr>
            <a:xfrm>
              <a:off x="6338060" y="2054087"/>
              <a:ext cx="3744245" cy="373711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367" b="14396"/>
            <a:stretch>
              <a:fillRect/>
            </a:stretch>
          </p:blipFill>
          <p:spPr>
            <a:xfrm>
              <a:off x="7517219" y="1706054"/>
              <a:ext cx="3044763" cy="2120654"/>
            </a:xfrm>
            <a:prstGeom prst="wedgeEllipseCallou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2223724" y="2404464"/>
            <a:ext cx="3607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打开体重秤背面的电池仓盖</a:t>
            </a:r>
            <a:endParaRPr lang="en-US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2223724" y="4270569"/>
            <a:ext cx="4534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若产品未带电池，请安装</a:t>
            </a:r>
            <a:r>
              <a:rPr lang="en-US" altLang="zh-CN" dirty="0"/>
              <a:t>4</a:t>
            </a:r>
            <a:r>
              <a:rPr lang="zh-CN" altLang="en-US" dirty="0"/>
              <a:t>节</a:t>
            </a:r>
            <a:r>
              <a:rPr lang="en-US" altLang="zh-CN" dirty="0"/>
              <a:t>7</a:t>
            </a:r>
            <a:r>
              <a:rPr lang="zh-CN" altLang="en-US" dirty="0"/>
              <a:t>号干电池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223724" y="3335182"/>
            <a:ext cx="4405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若产品已带电池，请拔出电池绝缘片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1418684" y="2318265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1</a:t>
            </a:r>
            <a:endParaRPr lang="zh-CN" altLang="en-US" sz="2000" b="1" dirty="0"/>
          </a:p>
        </p:txBody>
      </p:sp>
      <p:sp>
        <p:nvSpPr>
          <p:cNvPr id="19" name="椭圆 18"/>
          <p:cNvSpPr/>
          <p:nvPr/>
        </p:nvSpPr>
        <p:spPr>
          <a:xfrm>
            <a:off x="1418684" y="3249848"/>
            <a:ext cx="540000" cy="540000"/>
          </a:xfrm>
          <a:prstGeom prst="ellipse">
            <a:avLst/>
          </a:prstGeom>
          <a:solidFill>
            <a:srgbClr val="2EB4E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2</a:t>
            </a:r>
            <a:endParaRPr lang="zh-CN" altLang="en-US" sz="2000" b="1" dirty="0"/>
          </a:p>
        </p:txBody>
      </p:sp>
      <p:sp>
        <p:nvSpPr>
          <p:cNvPr id="20" name="椭圆 19"/>
          <p:cNvSpPr/>
          <p:nvPr/>
        </p:nvSpPr>
        <p:spPr>
          <a:xfrm>
            <a:off x="1418684" y="4185235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3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测量体重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603514" y="1381965"/>
            <a:ext cx="5724644" cy="409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/>
              <a:t>将体重秤放在坚硬平坦的地面上</a:t>
            </a:r>
            <a:endParaRPr lang="en-US" altLang="zh-CN" dirty="0"/>
          </a:p>
          <a:p>
            <a:pPr>
              <a:lnSpc>
                <a:spcPct val="300000"/>
              </a:lnSpc>
            </a:pPr>
            <a:r>
              <a:rPr lang="zh-CN" altLang="en-US" dirty="0"/>
              <a:t>承重后屏幕亮起，方可测量</a:t>
            </a:r>
            <a:endParaRPr lang="en-US" altLang="zh-CN" dirty="0"/>
          </a:p>
          <a:p>
            <a:pPr>
              <a:lnSpc>
                <a:spcPct val="300000"/>
              </a:lnSpc>
            </a:pPr>
            <a:r>
              <a:rPr lang="zh-CN" altLang="en-US" dirty="0"/>
              <a:t>测量过程中，请保持身体平衡，避免晃动</a:t>
            </a:r>
            <a:endParaRPr lang="en-US" altLang="zh-CN" dirty="0"/>
          </a:p>
          <a:p>
            <a:pPr>
              <a:lnSpc>
                <a:spcPct val="300000"/>
              </a:lnSpc>
            </a:pPr>
            <a:r>
              <a:rPr lang="zh-CN" altLang="en-US" dirty="0"/>
              <a:t>静待数秒，读数稳定后闪烁显示结果并锁定数值</a:t>
            </a:r>
            <a:endParaRPr lang="en-US" altLang="zh-CN" dirty="0"/>
          </a:p>
          <a:p>
            <a:pPr>
              <a:lnSpc>
                <a:spcPct val="300000"/>
              </a:lnSpc>
            </a:pPr>
            <a:r>
              <a:rPr lang="zh-CN" altLang="en-US" dirty="0"/>
              <a:t>体重秤显示稳定数据若干秒，无连续使用，将自动关机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8103" r="13126"/>
          <a:stretch>
            <a:fillRect/>
          </a:stretch>
        </p:blipFill>
        <p:spPr>
          <a:xfrm>
            <a:off x="7677063" y="1942500"/>
            <a:ext cx="3843424" cy="3255103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椭圆 4"/>
          <p:cNvSpPr/>
          <p:nvPr/>
        </p:nvSpPr>
        <p:spPr>
          <a:xfrm>
            <a:off x="901148" y="1687370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1</a:t>
            </a:r>
            <a:endParaRPr lang="zh-CN" altLang="en-US" sz="2000" b="1" dirty="0"/>
          </a:p>
        </p:txBody>
      </p:sp>
      <p:sp>
        <p:nvSpPr>
          <p:cNvPr id="6" name="椭圆 5"/>
          <p:cNvSpPr/>
          <p:nvPr/>
        </p:nvSpPr>
        <p:spPr>
          <a:xfrm>
            <a:off x="901148" y="2496784"/>
            <a:ext cx="540000" cy="540000"/>
          </a:xfrm>
          <a:prstGeom prst="ellipse">
            <a:avLst/>
          </a:prstGeom>
          <a:solidFill>
            <a:srgbClr val="2EB4E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2</a:t>
            </a:r>
            <a:endParaRPr lang="zh-CN" altLang="en-US" sz="2000" b="1" dirty="0"/>
          </a:p>
        </p:txBody>
      </p:sp>
      <p:sp>
        <p:nvSpPr>
          <p:cNvPr id="7" name="椭圆 6"/>
          <p:cNvSpPr/>
          <p:nvPr/>
        </p:nvSpPr>
        <p:spPr>
          <a:xfrm>
            <a:off x="901148" y="3306198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3</a:t>
            </a:r>
            <a:endParaRPr lang="zh-CN" altLang="en-US" sz="2000" b="1" dirty="0"/>
          </a:p>
        </p:txBody>
      </p:sp>
      <p:sp>
        <p:nvSpPr>
          <p:cNvPr id="8" name="椭圆 7"/>
          <p:cNvSpPr/>
          <p:nvPr/>
        </p:nvSpPr>
        <p:spPr>
          <a:xfrm>
            <a:off x="901148" y="4144463"/>
            <a:ext cx="540000" cy="540000"/>
          </a:xfrm>
          <a:prstGeom prst="ellipse">
            <a:avLst/>
          </a:prstGeom>
          <a:solidFill>
            <a:srgbClr val="2EB4E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4</a:t>
            </a:r>
            <a:endParaRPr lang="zh-CN" altLang="en-US" sz="2000" b="1" dirty="0"/>
          </a:p>
        </p:txBody>
      </p:sp>
      <p:sp>
        <p:nvSpPr>
          <p:cNvPr id="9" name="椭圆 8"/>
          <p:cNvSpPr/>
          <p:nvPr/>
        </p:nvSpPr>
        <p:spPr>
          <a:xfrm>
            <a:off x="901148" y="4953877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5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数据上传</a:t>
            </a:r>
            <a:r>
              <a:rPr lang="en-US" altLang="zh-CN" dirty="0"/>
              <a:t>——</a:t>
            </a:r>
            <a:r>
              <a:rPr lang="zh-CN" altLang="en-US" dirty="0">
                <a:solidFill>
                  <a:srgbClr val="2655FB"/>
                </a:solidFill>
              </a:rPr>
              <a:t>下载并安装万步网</a:t>
            </a:r>
            <a:r>
              <a:rPr lang="en-US" altLang="zh-CN" dirty="0">
                <a:solidFill>
                  <a:srgbClr val="2655FB"/>
                </a:solidFill>
              </a:rPr>
              <a:t>APP</a:t>
            </a:r>
            <a:endParaRPr lang="zh-CN" altLang="en-US" dirty="0">
              <a:solidFill>
                <a:srgbClr val="2655FB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2345" y="1563646"/>
            <a:ext cx="10027311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本款产品可通过蓝牙连接手机，上传数据至万步网长期保存。使用前，请下载并安装万步</a:t>
            </a:r>
            <a:r>
              <a:rPr lang="en-US" altLang="zh-CN" dirty="0"/>
              <a:t>APP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263" y="2603068"/>
            <a:ext cx="2773680" cy="27736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44602" y="2662263"/>
            <a:ext cx="2982771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扫描右侧二维码，根据提示下载并安装万步</a:t>
            </a:r>
            <a:r>
              <a:rPr lang="en-US" altLang="zh-CN" dirty="0"/>
              <a:t>APP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344603" y="4358077"/>
            <a:ext cx="3459849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您也可以直接在手机的应用商店搜索万步，进行下载安装。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1528057" y="2829241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1</a:t>
            </a:r>
            <a:endParaRPr lang="zh-CN" altLang="en-US" sz="2000" b="1" dirty="0"/>
          </a:p>
        </p:txBody>
      </p:sp>
      <p:sp>
        <p:nvSpPr>
          <p:cNvPr id="12" name="椭圆 11"/>
          <p:cNvSpPr/>
          <p:nvPr/>
        </p:nvSpPr>
        <p:spPr>
          <a:xfrm>
            <a:off x="1528057" y="4525055"/>
            <a:ext cx="540000" cy="540000"/>
          </a:xfrm>
          <a:prstGeom prst="ellipse">
            <a:avLst/>
          </a:prstGeom>
          <a:solidFill>
            <a:srgbClr val="2EB4E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2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数据上传</a:t>
            </a:r>
            <a:r>
              <a:rPr lang="en-US" altLang="zh-CN" dirty="0"/>
              <a:t>——</a:t>
            </a:r>
            <a:r>
              <a:rPr lang="zh-CN" altLang="en-US" dirty="0">
                <a:solidFill>
                  <a:srgbClr val="2655FB"/>
                </a:solidFill>
              </a:rPr>
              <a:t>注册并登录万步网</a:t>
            </a:r>
            <a:r>
              <a:rPr lang="en-US" altLang="zh-CN" dirty="0">
                <a:solidFill>
                  <a:srgbClr val="2655FB"/>
                </a:solidFill>
              </a:rPr>
              <a:t>APP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981311" y="2211152"/>
            <a:ext cx="4618272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dirty="0">
                <a:sym typeface="+mn-ea"/>
              </a:rPr>
              <a:t>打开万步</a:t>
            </a:r>
            <a:r>
              <a:rPr lang="en-US" altLang="zh-CN" dirty="0">
                <a:sym typeface="+mn-ea"/>
              </a:rPr>
              <a:t>APP</a:t>
            </a:r>
            <a:r>
              <a:rPr lang="zh-CN" altLang="en-US" dirty="0">
                <a:sym typeface="+mn-ea"/>
              </a:rPr>
              <a:t>，根据提示输入万步网用户名及密码，进行登录。</a:t>
            </a:r>
            <a:endParaRPr lang="zh-CN" altLang="en-US" dirty="0"/>
          </a:p>
        </p:txBody>
      </p:sp>
      <p:pic>
        <p:nvPicPr>
          <p:cNvPr id="4" name="图片 3" descr="5082378064614205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4425" y="1304290"/>
            <a:ext cx="2860040" cy="508571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5" name="椭圆 4"/>
          <p:cNvSpPr/>
          <p:nvPr/>
        </p:nvSpPr>
        <p:spPr>
          <a:xfrm>
            <a:off x="7464425" y="5724939"/>
            <a:ext cx="1109732" cy="8348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81311" y="3772892"/>
            <a:ext cx="4618272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ym typeface="+mn-ea"/>
              </a:rPr>
              <a:t>新用户点击左下角</a:t>
            </a:r>
            <a:r>
              <a:rPr lang="en-US" altLang="zh-CN" dirty="0">
                <a:sym typeface="+mn-ea"/>
              </a:rPr>
              <a:t>【</a:t>
            </a:r>
            <a:r>
              <a:rPr lang="zh-CN" altLang="en-US" dirty="0">
                <a:sym typeface="+mn-ea"/>
              </a:rPr>
              <a:t>注册</a:t>
            </a:r>
            <a:r>
              <a:rPr lang="en-US" altLang="zh-CN" dirty="0">
                <a:sym typeface="+mn-ea"/>
              </a:rPr>
              <a:t>】</a:t>
            </a:r>
            <a:r>
              <a:rPr lang="zh-CN" altLang="en-US" dirty="0">
                <a:sym typeface="+mn-ea"/>
              </a:rPr>
              <a:t>，按照提示注册万步网账号并登录。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219255" y="2378130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1</a:t>
            </a:r>
            <a:endParaRPr lang="zh-CN" altLang="en-US" sz="2000" b="1" dirty="0"/>
          </a:p>
        </p:txBody>
      </p:sp>
      <p:sp>
        <p:nvSpPr>
          <p:cNvPr id="11" name="椭圆 10"/>
          <p:cNvSpPr/>
          <p:nvPr/>
        </p:nvSpPr>
        <p:spPr>
          <a:xfrm>
            <a:off x="1219255" y="3939871"/>
            <a:ext cx="540000" cy="540000"/>
          </a:xfrm>
          <a:prstGeom prst="ellipse">
            <a:avLst/>
          </a:prstGeom>
          <a:solidFill>
            <a:srgbClr val="2EB4E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2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数据上传</a:t>
            </a:r>
            <a:r>
              <a:rPr lang="en-US" altLang="zh-CN" dirty="0"/>
              <a:t>——</a:t>
            </a:r>
            <a:r>
              <a:rPr lang="zh-CN" altLang="en-US" dirty="0">
                <a:solidFill>
                  <a:srgbClr val="2655FB"/>
                </a:solidFill>
              </a:rPr>
              <a:t>测量并实时上传</a:t>
            </a:r>
            <a:endParaRPr lang="zh-CN" altLang="en-US" dirty="0">
              <a:solidFill>
                <a:srgbClr val="2655FB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7605" y="3706325"/>
            <a:ext cx="3657599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在万步</a:t>
            </a:r>
            <a:r>
              <a:rPr lang="en-US" altLang="zh-CN" dirty="0"/>
              <a:t>APP</a:t>
            </a:r>
            <a:r>
              <a:rPr lang="zh-CN" altLang="en-US" dirty="0"/>
              <a:t>首页，滑动至</a:t>
            </a:r>
            <a:r>
              <a:rPr lang="en-US" altLang="zh-CN" dirty="0"/>
              <a:t>【</a:t>
            </a:r>
            <a:r>
              <a:rPr lang="zh-CN" altLang="en-US" dirty="0"/>
              <a:t>体重</a:t>
            </a:r>
            <a:r>
              <a:rPr lang="en-US" altLang="zh-CN" dirty="0"/>
              <a:t>】</a:t>
            </a:r>
            <a:r>
              <a:rPr lang="zh-CN" altLang="en-US" dirty="0"/>
              <a:t>数据项，点击进入。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4205" y="1205044"/>
            <a:ext cx="2771429" cy="5428571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771862" y="5936974"/>
            <a:ext cx="3737113" cy="6966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89522" y="2311563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1</a:t>
            </a:r>
            <a:endParaRPr lang="zh-CN" altLang="en-US" sz="2000" b="1" dirty="0"/>
          </a:p>
        </p:txBody>
      </p:sp>
      <p:sp>
        <p:nvSpPr>
          <p:cNvPr id="7" name="椭圆 6"/>
          <p:cNvSpPr/>
          <p:nvPr/>
        </p:nvSpPr>
        <p:spPr>
          <a:xfrm>
            <a:off x="1589522" y="3873304"/>
            <a:ext cx="540000" cy="540000"/>
          </a:xfrm>
          <a:prstGeom prst="ellipse">
            <a:avLst/>
          </a:prstGeom>
          <a:solidFill>
            <a:srgbClr val="2EB4E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2</a:t>
            </a:r>
            <a:endParaRPr lang="zh-CN" altLang="en-US" sz="20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2437606" y="2352333"/>
            <a:ext cx="3657599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dirty="0">
                <a:sym typeface="+mn-ea"/>
              </a:rPr>
              <a:t>打开手机蓝牙，打开万步</a:t>
            </a:r>
            <a:r>
              <a:rPr lang="en-US" altLang="zh-CN" dirty="0">
                <a:sym typeface="+mn-ea"/>
              </a:rPr>
              <a:t>APP</a:t>
            </a:r>
            <a:r>
              <a:rPr lang="zh-CN" altLang="en-US" dirty="0">
                <a:sym typeface="+mn-ea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/>
          <a:srcRect t="15001" b="3271"/>
          <a:stretch>
            <a:fillRect/>
          </a:stretch>
        </p:blipFill>
        <p:spPr>
          <a:xfrm>
            <a:off x="7978758" y="1552881"/>
            <a:ext cx="2623720" cy="46408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数据上传</a:t>
            </a:r>
            <a:r>
              <a:rPr lang="en-US" altLang="zh-CN" dirty="0"/>
              <a:t>——</a:t>
            </a:r>
            <a:r>
              <a:rPr lang="zh-CN" altLang="en-US" dirty="0">
                <a:solidFill>
                  <a:srgbClr val="2655FB"/>
                </a:solidFill>
              </a:rPr>
              <a:t>测量并实时上传</a:t>
            </a:r>
            <a:endParaRPr lang="zh-CN" altLang="en-US" dirty="0">
              <a:solidFill>
                <a:srgbClr val="2655FB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7605" y="3706324"/>
            <a:ext cx="4135473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ym typeface="+mn-ea"/>
              </a:rPr>
              <a:t>与此同时，上秤称重，体重秤亮屏后，会自动与手机进行蓝牙连接。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589522" y="2311563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3</a:t>
            </a:r>
            <a:endParaRPr lang="zh-CN" altLang="en-US" sz="2000" b="1" dirty="0"/>
          </a:p>
        </p:txBody>
      </p:sp>
      <p:sp>
        <p:nvSpPr>
          <p:cNvPr id="7" name="椭圆 6"/>
          <p:cNvSpPr/>
          <p:nvPr/>
        </p:nvSpPr>
        <p:spPr>
          <a:xfrm>
            <a:off x="1589522" y="3873302"/>
            <a:ext cx="540000" cy="540000"/>
          </a:xfrm>
          <a:prstGeom prst="ellipse">
            <a:avLst/>
          </a:prstGeom>
          <a:solidFill>
            <a:srgbClr val="2EB4E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4</a:t>
            </a:r>
            <a:endParaRPr lang="zh-CN" altLang="en-US" sz="20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2437605" y="2311563"/>
            <a:ext cx="3949943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ym typeface="+mn-ea"/>
              </a:rPr>
              <a:t>在</a:t>
            </a:r>
            <a:r>
              <a:rPr lang="en-US" altLang="zh-CN" dirty="0">
                <a:sym typeface="+mn-ea"/>
              </a:rPr>
              <a:t>APP</a:t>
            </a:r>
            <a:r>
              <a:rPr lang="zh-CN" altLang="en-US" dirty="0">
                <a:sym typeface="+mn-ea"/>
              </a:rPr>
              <a:t>中触发</a:t>
            </a:r>
            <a:r>
              <a:rPr lang="en-US" altLang="zh-CN" dirty="0">
                <a:sym typeface="+mn-ea"/>
              </a:rPr>
              <a:t>【</a:t>
            </a:r>
            <a:r>
              <a:rPr lang="zh-CN" altLang="en-US" dirty="0">
                <a:sym typeface="+mn-ea"/>
              </a:rPr>
              <a:t>点击测体重</a:t>
            </a:r>
            <a:r>
              <a:rPr lang="en-US" altLang="zh-CN" dirty="0">
                <a:sym typeface="+mn-ea"/>
              </a:rPr>
              <a:t>】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7422061" y="4398937"/>
            <a:ext cx="3737113" cy="6966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数据上传</a:t>
            </a:r>
            <a:r>
              <a:rPr lang="en-US" altLang="zh-CN" dirty="0"/>
              <a:t>——</a:t>
            </a:r>
            <a:r>
              <a:rPr lang="zh-CN" altLang="en-US" dirty="0">
                <a:solidFill>
                  <a:srgbClr val="2655FB"/>
                </a:solidFill>
              </a:rPr>
              <a:t>测量并实时上传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46"/>
          <a:stretch>
            <a:fillRect/>
          </a:stretch>
        </p:blipFill>
        <p:spPr>
          <a:xfrm>
            <a:off x="4935738" y="2501692"/>
            <a:ext cx="2276517" cy="324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72758" y="1326532"/>
            <a:ext cx="9892059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连接后，您测量的实时数据，会同步显示在</a:t>
            </a:r>
            <a:r>
              <a:rPr lang="en-US" altLang="zh-CN" dirty="0"/>
              <a:t>APP</a:t>
            </a:r>
            <a:r>
              <a:rPr lang="zh-CN" altLang="en-US" dirty="0"/>
              <a:t>上。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待示数稳定，点击</a:t>
            </a:r>
            <a:r>
              <a:rPr lang="en-US" altLang="zh-CN" dirty="0"/>
              <a:t>【</a:t>
            </a:r>
            <a:r>
              <a:rPr lang="zh-CN" altLang="en-US" dirty="0"/>
              <a:t>保存</a:t>
            </a:r>
            <a:r>
              <a:rPr lang="en-US" altLang="zh-CN" dirty="0"/>
              <a:t>】</a:t>
            </a:r>
            <a:r>
              <a:rPr lang="zh-CN" altLang="en-US" dirty="0"/>
              <a:t>，此次体重数据将会上传至万步网。</a:t>
            </a:r>
            <a:r>
              <a:rPr lang="zh-CN" altLang="en-US" sz="1200" dirty="0"/>
              <a:t>（若点击</a:t>
            </a:r>
            <a:r>
              <a:rPr lang="en-US" altLang="zh-CN" sz="1200" dirty="0"/>
              <a:t>【</a:t>
            </a:r>
            <a:r>
              <a:rPr lang="zh-CN" altLang="en-US" sz="1200" dirty="0"/>
              <a:t>不保存</a:t>
            </a:r>
            <a:r>
              <a:rPr lang="en-US" altLang="zh-CN" sz="1200" dirty="0"/>
              <a:t>】</a:t>
            </a:r>
            <a:r>
              <a:rPr lang="zh-CN" altLang="en-US" sz="1200" dirty="0"/>
              <a:t>，则数据不会上传）</a:t>
            </a:r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46"/>
          <a:stretch>
            <a:fillRect/>
          </a:stretch>
        </p:blipFill>
        <p:spPr>
          <a:xfrm>
            <a:off x="8298718" y="2498323"/>
            <a:ext cx="2276518" cy="32495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9924" y="1493511"/>
            <a:ext cx="540000" cy="540000"/>
          </a:xfrm>
          <a:prstGeom prst="ellipse">
            <a:avLst/>
          </a:prstGeom>
          <a:solidFill>
            <a:srgbClr val="006C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5</a:t>
            </a:r>
            <a:endParaRPr lang="zh-CN" altLang="en-US" sz="2000" b="1" dirty="0"/>
          </a:p>
        </p:txBody>
      </p:sp>
      <p:sp>
        <p:nvSpPr>
          <p:cNvPr id="9" name="椭圆 8"/>
          <p:cNvSpPr/>
          <p:nvPr/>
        </p:nvSpPr>
        <p:spPr>
          <a:xfrm>
            <a:off x="8457160" y="3630311"/>
            <a:ext cx="991640" cy="7694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9023" y="5923521"/>
            <a:ext cx="10393955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注：本</a:t>
            </a:r>
            <a:r>
              <a:rPr lang="zh-CN" altLang="zh-CN" sz="14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体重秤采用“即测即传”的数据上传方式，每位用户均可通过登录个人万步网账号的</a:t>
            </a:r>
            <a:r>
              <a:rPr lang="en-US" altLang="zh-CN" sz="14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APP</a:t>
            </a:r>
            <a:r>
              <a:rPr lang="zh-CN" altLang="zh-CN" sz="14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，将数据同步至万步网长期保存。</a:t>
            </a:r>
            <a:endParaRPr lang="zh-CN" altLang="en-US" sz="1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38"/>
          <a:stretch>
            <a:fillRect/>
          </a:stretch>
        </p:blipFill>
        <p:spPr>
          <a:xfrm>
            <a:off x="1572758" y="2498321"/>
            <a:ext cx="2276793" cy="3249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74aff770-071e-48d9-88f9-59233045fae5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71B4"/>
      </a:accent1>
      <a:accent2>
        <a:srgbClr val="2EB4E4"/>
      </a:accent2>
      <a:accent3>
        <a:srgbClr val="F3D558"/>
      </a:accent3>
      <a:accent4>
        <a:srgbClr val="0071FD"/>
      </a:accent4>
      <a:accent5>
        <a:srgbClr val="0093D8"/>
      </a:accent5>
      <a:accent6>
        <a:srgbClr val="C84A27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71B4"/>
    </a:accent1>
    <a:accent2>
      <a:srgbClr val="2EB4E4"/>
    </a:accent2>
    <a:accent3>
      <a:srgbClr val="F3D558"/>
    </a:accent3>
    <a:accent4>
      <a:srgbClr val="0071FD"/>
    </a:accent4>
    <a:accent5>
      <a:srgbClr val="0093D8"/>
    </a:accent5>
    <a:accent6>
      <a:srgbClr val="C84A27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71B4"/>
    </a:accent1>
    <a:accent2>
      <a:srgbClr val="2EB4E4"/>
    </a:accent2>
    <a:accent3>
      <a:srgbClr val="F3D558"/>
    </a:accent3>
    <a:accent4>
      <a:srgbClr val="0071FD"/>
    </a:accent4>
    <a:accent5>
      <a:srgbClr val="0093D8"/>
    </a:accent5>
    <a:accent6>
      <a:srgbClr val="C84A27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0</TotalTime>
  <Words>818</Words>
  <Application>WPS 演示</Application>
  <PresentationFormat>宽屏</PresentationFormat>
  <Paragraphs>108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Impact</vt:lpstr>
      <vt:lpstr>Times New Roman</vt:lpstr>
      <vt:lpstr>Calibri</vt:lpstr>
      <vt:lpstr>微软雅黑</vt:lpstr>
      <vt:lpstr>Arial Unicode MS</vt:lpstr>
      <vt:lpstr>主题5</vt:lpstr>
      <vt:lpstr>PowerPoint 演示文稿</vt:lpstr>
      <vt:lpstr>产品介绍</vt:lpstr>
      <vt:lpstr>安装电池</vt:lpstr>
      <vt:lpstr>测量体重</vt:lpstr>
      <vt:lpstr>数据上传——下载并安装万步网APP</vt:lpstr>
      <vt:lpstr>数据上传——注册并登录万步网APP</vt:lpstr>
      <vt:lpstr>数据上传——测量并实时上传</vt:lpstr>
      <vt:lpstr>数据上传——测量并实时上传</vt:lpstr>
      <vt:lpstr>数据上传——测量并实时上传</vt:lpstr>
      <vt:lpstr>数据查看</vt:lpstr>
      <vt:lpstr>PowerPoint 演示文稿</vt:lpstr>
    </vt:vector>
  </TitlesOfParts>
  <Company>iSlide</Company>
  <LinksUpToDate>false</LinksUpToDate>
  <SharedDoc>false</SharedDoc>
  <HyperlinksChanged>false</HyperlinksChanged>
  <AppVersion>14.0000</AppVersion>
  <Manager>iSlide</Manager>
  <HyperlinkBase>https://www.islide.cc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jujj</cp:lastModifiedBy>
  <cp:revision>27</cp:revision>
  <cp:lastPrinted>2018-12-12T16:00:00Z</cp:lastPrinted>
  <dcterms:created xsi:type="dcterms:W3CDTF">2018-12-12T16:00:00Z</dcterms:created>
  <dcterms:modified xsi:type="dcterms:W3CDTF">2019-11-18T08:03:50Z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KSOProductBuildVer">
    <vt:lpwstr>2052-11.1.0.9208</vt:lpwstr>
  </property>
</Properties>
</file>